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  <p:sldMasterId id="2147483660" r:id="rId5"/>
  </p:sldMasterIdLst>
  <p:notesMasterIdLst>
    <p:notesMasterId r:id="rId15"/>
  </p:notesMasterIdLst>
  <p:handoutMasterIdLst>
    <p:handoutMasterId r:id="rId16"/>
  </p:handoutMasterIdLst>
  <p:sldIdLst>
    <p:sldId id="427" r:id="rId6"/>
    <p:sldId id="2080108105" r:id="rId7"/>
    <p:sldId id="2080108106" r:id="rId8"/>
    <p:sldId id="2080108108" r:id="rId9"/>
    <p:sldId id="2080108094" r:id="rId10"/>
    <p:sldId id="476" r:id="rId11"/>
    <p:sldId id="475" r:id="rId12"/>
    <p:sldId id="2080108107" r:id="rId13"/>
    <p:sldId id="256" r:id="rId14"/>
  </p:sldIdLst>
  <p:sldSz cx="12192000" cy="6858000"/>
  <p:notesSz cx="6858000" cy="9144000"/>
  <p:embeddedFontLst>
    <p:embeddedFont>
      <p:font typeface="Century Gothic" panose="020B0502020202020204" pitchFamily="34" charset="0"/>
      <p:regular r:id="rId17"/>
      <p:bold r:id="rId18"/>
      <p:italic r:id="rId19"/>
      <p:boldItalic r:id="rId20"/>
    </p:embeddedFont>
    <p:embeddedFont>
      <p:font typeface="Poppins" panose="00000500000000000000" pitchFamily="2" charset="0"/>
      <p:regular r:id="rId21"/>
      <p:bold r:id="rId22"/>
      <p:italic r:id="rId23"/>
      <p:boldItalic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56DB3510-8D39-FBB6-7A7F-73F708003C9E}" name="Anastasija Berdina" initials="AB" userId="S::aberdina@oxfordinternational.com::5d2432fe-5553-41ea-b317-3caa76abf50f" providerId="AD"/>
  <p188:author id="{946AF8A7-1EB6-FDCD-F331-A5ECEAB38419}" name="Shagufta Bibi" initials="SB" userId="S::sbibi@oxfordinternational.com::315ea9ab-3f55-4237-b26e-5a906d0870c0" providerId="AD"/>
  <p188:author id="{92A9DFD9-0ABF-618B-7669-42C2F9FBADA3}" name="Anastasija Berdina" initials="AB" userId="S::aberdina@OxfordInternational.com::5d2432fe-5553-41ea-b317-3caa76abf50f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D3420D"/>
    <a:srgbClr val="014B92"/>
    <a:srgbClr val="BC5014"/>
    <a:srgbClr val="000000"/>
    <a:srgbClr val="F7A70B"/>
    <a:srgbClr val="273068"/>
    <a:srgbClr val="263068"/>
    <a:srgbClr val="FC457D"/>
    <a:srgbClr val="17C2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62AB51-5147-D736-628C-3E2DCE127F36}" v="1" dt="2025-04-03T16:08:09.0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912" y="9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font" Target="fonts/font2.fntdata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font" Target="fonts/font5.fntdata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font" Target="fonts/font1.fntdata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font" Target="fonts/font4.fntdata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font" Target="fonts/font8.fntdata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7.fntdata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font" Target="fonts/font3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font" Target="fonts/font6.fntdata"/><Relationship Id="rId27" Type="http://schemas.openxmlformats.org/officeDocument/2006/relationships/theme" Target="theme/theme1.xml"/><Relationship Id="rId30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3E77093-0B16-B334-CCF1-8FEA83BF1A6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49F1E3-4CCF-C065-45E0-D0E850AA030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183E07-5121-4205-9A90-CE5396E2571C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4878EC-0DEF-60BD-FD20-9861141BF6A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B36520-ADF2-76B0-F3D7-FD30DE0BA96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36B2-6FC2-4523-889B-7BD1C20852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311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008D80-2C05-4BC0-AFD9-933E83DA0BC3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F8F976-9C45-4820-9407-BCE9CBBA83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3578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68835-60D0-4350-8473-D6217D5AF5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F495B5-7CDF-464E-A3CD-721E11849F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83864-B481-42C9-B4EF-4DCA46B252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D354B4-C4A5-4597-9425-A6487CA04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4EF93-E63D-4BDF-898F-C79670962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693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3E346-5110-49E4-8CD2-AC4BBEAAF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6677D-CE87-4FBC-B591-6DBBEFAF03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088FAF-5515-43A5-BBBB-237572F6D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F516D2-3B56-4096-8A66-8DB202EB6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BAA8FE-6936-473E-A9E0-0B0807A587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44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0C3BF-C8E9-48A1-A284-EA4FA72A1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F49FB8-502D-4B80-B5D6-D047399EEC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6F39E3-B4B9-4A04-92AD-3D7E2DF72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B57CC-539E-4444-A747-4643E84372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5646DF-2DCD-4CDA-87FD-CB1C5A367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279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01F65-9E61-42EE-9401-17BAD411A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64966-A0AB-4341-837D-98347D0D35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BB4F1F-54A1-4D57-9A2A-06A70FAD35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50C7EF-E48B-4979-B33A-3040D6C2B6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813BD0-F396-4426-8F59-7664A3623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0E75E1-E952-4BD7-B21F-7C0DCF402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006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0B358-48F8-4542-B939-2201955B1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CCC8E8-DEA7-4AB1-A0B4-898377AF33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15374F-1463-4DDD-9381-70C3610B1B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45A675-3100-43C8-87D1-AD4D29DE05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F1B5C4-9000-4DA4-8CF6-0753DF8E05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B7BAB0-481B-4010-BE96-F9C30CDA50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2D07A0-AD39-41C3-8268-A182E2D76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F9BDCE-4CB9-4E5A-A165-656CB2D4BD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889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8D18D-B11C-4FC5-9E3A-B0BE23A51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25A092-DA16-4D03-9E53-4795529A7D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2746AB-017C-4310-A201-32B5D20CA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86B332-EADA-4565-A214-1956B2202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97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EA01F5-0D37-43C0-83A3-2C3E1DD27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D352B-53C3-4ADA-962A-0C537D409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0089F5-CD80-4E65-84A4-8F97497AE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128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11EA4-8BDC-4F48-9C00-1EB826DE9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DE9DE-F906-45CD-BE76-5F632D067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24E8DC-9824-4A3F-B52D-5933DB88C6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7D9279-4525-4FB3-A904-6CE490D47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88C99A-AC08-444C-A7CD-05559221F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09331E-9C06-4D6C-A660-BCDA79E75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165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365D6-AA7A-488C-AD74-C74786933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9A471-9523-40B2-A60B-51A220DEEA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C2DE89-1525-44CE-8D90-C3EA66F097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E24A27-3C23-40D4-813F-C4C27D966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2E77AD-8B55-443D-B14B-E3A3F8F17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F8DCD2-922C-484E-93C8-BC86D35DD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056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8B295-1F58-44EF-AC24-EC2400CC53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F7F803-F45F-447F-9AD0-B33DDD387C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95ECCD-356B-4642-8F01-1157E05ED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145DC8-CD34-4BA0-87EC-22DCFF3F0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74A4A8-89F3-4F73-A8C1-83C448D12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409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9B6F4F-3F13-4C97-B88A-903159EC62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1BA779-4246-4EF3-9C17-3EDF01BFAB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714937-34F6-42B8-90EA-3B5FA7BE7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E02D3-2A7D-4395-9500-58854A97E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F8C4B0-B7D7-4415-B040-D066D91D4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5341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simple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686F829F-8C6A-383A-5755-640B3689BE5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1FFFF5B6-4EC6-2B36-365A-EA52DE56D180}"/>
              </a:ext>
            </a:extLst>
          </p:cNvPr>
          <p:cNvSpPr/>
          <p:nvPr userDrawn="1"/>
        </p:nvSpPr>
        <p:spPr>
          <a:xfrm>
            <a:off x="9601089" y="3343274"/>
            <a:ext cx="3194089" cy="3194089"/>
          </a:xfrm>
          <a:prstGeom prst="ellipse">
            <a:avLst/>
          </a:prstGeom>
          <a:solidFill>
            <a:srgbClr val="014B9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7C74192-C5DC-EA1F-7A58-F12CA74FE6B3}"/>
              </a:ext>
            </a:extLst>
          </p:cNvPr>
          <p:cNvSpPr/>
          <p:nvPr userDrawn="1"/>
        </p:nvSpPr>
        <p:spPr>
          <a:xfrm>
            <a:off x="4716765" y="4004476"/>
            <a:ext cx="5538159" cy="5400000"/>
          </a:xfrm>
          <a:prstGeom prst="ellipse">
            <a:avLst/>
          </a:prstGeom>
          <a:noFill/>
          <a:ln w="38100"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9D5BFC-6D4F-E7B6-20E3-6F30EAB3F36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82224" y="2488076"/>
            <a:ext cx="5854700" cy="2387600"/>
          </a:xfr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Master title over three lines max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BC76CB-6D0B-1D49-B5D6-4888A616A5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2224" y="5114225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3250FFD-4F45-10D6-6A3A-2CD24E79840D}"/>
              </a:ext>
            </a:extLst>
          </p:cNvPr>
          <p:cNvSpPr/>
          <p:nvPr userDrawn="1"/>
        </p:nvSpPr>
        <p:spPr>
          <a:xfrm>
            <a:off x="6200295" y="-2665357"/>
            <a:ext cx="6347233" cy="6347233"/>
          </a:xfrm>
          <a:prstGeom prst="ellipse">
            <a:avLst/>
          </a:prstGeom>
          <a:solidFill>
            <a:srgbClr val="D3420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7431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 simple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686F829F-8C6A-383A-5755-640B3689BE5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1FFFF5B6-4EC6-2B36-365A-EA52DE56D180}"/>
              </a:ext>
            </a:extLst>
          </p:cNvPr>
          <p:cNvSpPr/>
          <p:nvPr userDrawn="1"/>
        </p:nvSpPr>
        <p:spPr>
          <a:xfrm>
            <a:off x="9601089" y="3343274"/>
            <a:ext cx="3194089" cy="3194089"/>
          </a:xfrm>
          <a:prstGeom prst="ellipse">
            <a:avLst/>
          </a:prstGeom>
          <a:solidFill>
            <a:srgbClr val="014B9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7C74192-C5DC-EA1F-7A58-F12CA74FE6B3}"/>
              </a:ext>
            </a:extLst>
          </p:cNvPr>
          <p:cNvSpPr/>
          <p:nvPr userDrawn="1"/>
        </p:nvSpPr>
        <p:spPr>
          <a:xfrm>
            <a:off x="4716765" y="4004476"/>
            <a:ext cx="5538159" cy="5400000"/>
          </a:xfrm>
          <a:prstGeom prst="ellipse">
            <a:avLst/>
          </a:prstGeom>
          <a:noFill/>
          <a:ln w="38100"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9D5BFC-6D4F-E7B6-20E3-6F30EAB3F36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82224" y="2488076"/>
            <a:ext cx="5854700" cy="2387600"/>
          </a:xfr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Master title over three lines max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BC76CB-6D0B-1D49-B5D6-4888A616A5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2224" y="5114225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693413-0594-E989-8458-C6DA89D9A09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82224" y="645890"/>
            <a:ext cx="2784786" cy="73275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93250FFD-4F45-10D6-6A3A-2CD24E79840D}"/>
              </a:ext>
            </a:extLst>
          </p:cNvPr>
          <p:cNvSpPr/>
          <p:nvPr userDrawn="1"/>
        </p:nvSpPr>
        <p:spPr>
          <a:xfrm>
            <a:off x="6200295" y="-2665357"/>
            <a:ext cx="6347233" cy="6347233"/>
          </a:xfrm>
          <a:prstGeom prst="ellipse">
            <a:avLst/>
          </a:prstGeom>
          <a:solidFill>
            <a:srgbClr val="D3420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0105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simple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EBE36270-A46F-E471-F477-09BC816813D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1FFFF5B6-4EC6-2B36-365A-EA52DE56D180}"/>
              </a:ext>
            </a:extLst>
          </p:cNvPr>
          <p:cNvSpPr/>
          <p:nvPr userDrawn="1"/>
        </p:nvSpPr>
        <p:spPr>
          <a:xfrm>
            <a:off x="8147879" y="242239"/>
            <a:ext cx="7200000" cy="7200000"/>
          </a:xfrm>
          <a:prstGeom prst="ellipse">
            <a:avLst/>
          </a:prstGeom>
          <a:solidFill>
            <a:srgbClr val="014B9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7C74192-C5DC-EA1F-7A58-F12CA74FE6B3}"/>
              </a:ext>
            </a:extLst>
          </p:cNvPr>
          <p:cNvSpPr/>
          <p:nvPr userDrawn="1"/>
        </p:nvSpPr>
        <p:spPr>
          <a:xfrm>
            <a:off x="4716765" y="4004476"/>
            <a:ext cx="5538159" cy="5400000"/>
          </a:xfrm>
          <a:prstGeom prst="ellipse">
            <a:avLst/>
          </a:prstGeom>
          <a:noFill/>
          <a:ln w="38100"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9D5BFC-6D4F-E7B6-20E3-6F30EAB3F36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82224" y="2488076"/>
            <a:ext cx="5854700" cy="2387600"/>
          </a:xfr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Master title over three lines max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BC76CB-6D0B-1D49-B5D6-4888A616A5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2224" y="5114225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BF2CA7C-16CA-1AA4-196F-43A186250AA1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82224" y="645890"/>
            <a:ext cx="2784786" cy="732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4196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_blu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39167336-21F1-C0B4-26F9-31A30380C2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A9D5BFC-6D4F-E7B6-20E3-6F30EAB3F36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81102" y="1796151"/>
            <a:ext cx="7468472" cy="2779663"/>
          </a:xfrm>
        </p:spPr>
        <p:txBody>
          <a:bodyPr anchor="t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Header title 2-3 lines </a:t>
            </a:r>
            <a:endParaRPr lang="en-GB" dirty="0"/>
          </a:p>
        </p:txBody>
      </p:sp>
      <p:pic>
        <p:nvPicPr>
          <p:cNvPr id="3" name="Picture 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9DB81FD8-956A-B7F5-F157-465BD45F0FD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" t="9492" r="73482" b="45034"/>
          <a:stretch/>
        </p:blipFill>
        <p:spPr>
          <a:xfrm>
            <a:off x="11614281" y="6356350"/>
            <a:ext cx="393435" cy="396473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9FDB69EC-D8A0-A428-352A-95FFF58C46DE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3932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_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ue and black logo&#10;&#10;Description automatically generated">
            <a:extLst>
              <a:ext uri="{FF2B5EF4-FFF2-40B4-BE49-F238E27FC236}">
                <a16:creationId xmlns:a16="http://schemas.microsoft.com/office/drawing/2014/main" id="{AACD4F77-0B7F-23E6-9B8F-6F37EDCE895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" t="8512" r="73107" b="46819"/>
          <a:stretch/>
        </p:blipFill>
        <p:spPr>
          <a:xfrm>
            <a:off x="11614282" y="6356350"/>
            <a:ext cx="393435" cy="370936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75B42E3A-37C8-15B9-8FB7-2952C4DA32EE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E41ECE-9AF0-8DF5-7621-372667D8264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81102" y="1796151"/>
            <a:ext cx="7468472" cy="2779663"/>
          </a:xfrm>
        </p:spPr>
        <p:txBody>
          <a:bodyPr anchor="t"/>
          <a:lstStyle>
            <a:lvl1pPr algn="l">
              <a:defRPr sz="6000">
                <a:solidFill>
                  <a:srgbClr val="014B92"/>
                </a:solidFill>
              </a:defRPr>
            </a:lvl1pPr>
          </a:lstStyle>
          <a:p>
            <a:r>
              <a:rPr lang="en-US" dirty="0"/>
              <a:t>Header title 2-3 lines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1732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F8B91A3-1CBC-2C5A-A3F1-8EC4C414977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0" y="0"/>
            <a:ext cx="12192000" cy="362309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GB"/>
          </a:p>
        </p:txBody>
      </p:sp>
      <p:pic>
        <p:nvPicPr>
          <p:cNvPr id="5" name="Picture 4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50BC278E-581F-DC5C-18D9-074273CA027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066" t="38059" r="16267" b="49908"/>
          <a:stretch/>
        </p:blipFill>
        <p:spPr>
          <a:xfrm>
            <a:off x="-1" y="-1"/>
            <a:ext cx="12192001" cy="3607585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75A8D29-B693-191F-8A61-16AD1A5185A4}"/>
              </a:ext>
            </a:extLst>
          </p:cNvPr>
          <p:cNvSpPr/>
          <p:nvPr userDrawn="1"/>
        </p:nvSpPr>
        <p:spPr>
          <a:xfrm>
            <a:off x="7455110" y="1136126"/>
            <a:ext cx="3240000" cy="3240000"/>
          </a:xfrm>
          <a:prstGeom prst="ellipse">
            <a:avLst/>
          </a:prstGeom>
          <a:solidFill>
            <a:srgbClr val="D3420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40889F91-2E12-5729-5254-49D23996DC56}"/>
              </a:ext>
            </a:extLst>
          </p:cNvPr>
          <p:cNvSpPr/>
          <p:nvPr userDrawn="1"/>
        </p:nvSpPr>
        <p:spPr>
          <a:xfrm>
            <a:off x="9727449" y="-590390"/>
            <a:ext cx="3240000" cy="3240000"/>
          </a:xfrm>
          <a:prstGeom prst="ellipse">
            <a:avLst/>
          </a:prstGeom>
          <a:noFill/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2182FE-63AF-8C54-BCF9-C45C5E959659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711080" y="384043"/>
            <a:ext cx="6906044" cy="1772562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Heading across 1 or 2 lines</a:t>
            </a:r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4FE05B-3713-67DA-DDB9-C583670C22FF}"/>
              </a:ext>
            </a:extLst>
          </p:cNvPr>
          <p:cNvSpPr/>
          <p:nvPr userDrawn="1"/>
        </p:nvSpPr>
        <p:spPr>
          <a:xfrm>
            <a:off x="0" y="3607585"/>
            <a:ext cx="12192000" cy="325041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GB"/>
          </a:p>
        </p:txBody>
      </p:sp>
      <p:pic>
        <p:nvPicPr>
          <p:cNvPr id="9" name="Picture 8" descr="A blue and black logo&#10;&#10;Description automatically generated">
            <a:extLst>
              <a:ext uri="{FF2B5EF4-FFF2-40B4-BE49-F238E27FC236}">
                <a16:creationId xmlns:a16="http://schemas.microsoft.com/office/drawing/2014/main" id="{6276B890-AFEA-42F0-9AD9-E4F7C0D45A93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" t="8512" r="73107" b="46819"/>
          <a:stretch/>
        </p:blipFill>
        <p:spPr>
          <a:xfrm>
            <a:off x="11614282" y="6356350"/>
            <a:ext cx="393435" cy="370936"/>
          </a:xfrm>
          <a:prstGeom prst="rect">
            <a:avLst/>
          </a:prstGeom>
        </p:spPr>
      </p:pic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FA485F5-4912-B2CF-EA3D-AFE3B6FCBDAD}"/>
              </a:ext>
            </a:extLst>
          </p:cNvPr>
          <p:cNvSpPr>
            <a:spLocks noGrp="1"/>
          </p:cNvSpPr>
          <p:nvPr userDrawn="1">
            <p:ph type="pic" sz="quarter" idx="13" hasCustomPrompt="1"/>
          </p:nvPr>
        </p:nvSpPr>
        <p:spPr>
          <a:xfrm>
            <a:off x="848315" y="2756126"/>
            <a:ext cx="2160000" cy="2160000"/>
          </a:xfrm>
          <a:prstGeom prst="ellipse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GB"/>
              <a:t>Image 1 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E9337419-3EFC-C0B1-13D2-DF86B50914F2}"/>
              </a:ext>
            </a:extLst>
          </p:cNvPr>
          <p:cNvSpPr>
            <a:spLocks noGrp="1"/>
          </p:cNvSpPr>
          <p:nvPr userDrawn="1">
            <p:ph type="pic" sz="quarter" idx="14" hasCustomPrompt="1"/>
          </p:nvPr>
        </p:nvSpPr>
        <p:spPr>
          <a:xfrm>
            <a:off x="3642487" y="2756126"/>
            <a:ext cx="2160000" cy="2160000"/>
          </a:xfrm>
          <a:prstGeom prst="ellipse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GB"/>
              <a:t>Image 2 </a:t>
            </a:r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BB028B25-4C5D-15D0-57D1-9C80B4A6AA9A}"/>
              </a:ext>
            </a:extLst>
          </p:cNvPr>
          <p:cNvSpPr>
            <a:spLocks noGrp="1"/>
          </p:cNvSpPr>
          <p:nvPr userDrawn="1">
            <p:ph type="pic" sz="quarter" idx="15" hasCustomPrompt="1"/>
          </p:nvPr>
        </p:nvSpPr>
        <p:spPr>
          <a:xfrm>
            <a:off x="9187450" y="2756126"/>
            <a:ext cx="2160000" cy="2160000"/>
          </a:xfrm>
          <a:prstGeom prst="ellipse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GB"/>
              <a:t>Image 4 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299C46E2-2620-CBB7-4175-26EC885D0919}"/>
              </a:ext>
            </a:extLst>
          </p:cNvPr>
          <p:cNvSpPr>
            <a:spLocks noGrp="1"/>
          </p:cNvSpPr>
          <p:nvPr userDrawn="1">
            <p:ph type="pic" sz="quarter" idx="16" hasCustomPrompt="1"/>
          </p:nvPr>
        </p:nvSpPr>
        <p:spPr>
          <a:xfrm>
            <a:off x="6450600" y="2756126"/>
            <a:ext cx="2160000" cy="2160000"/>
          </a:xfrm>
          <a:prstGeom prst="ellipse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GB"/>
              <a:t>Image 3 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E54BCC04-6790-7228-12B1-6AD04A6E8D2E}"/>
              </a:ext>
            </a:extLst>
          </p:cNvPr>
          <p:cNvSpPr>
            <a:spLocks noGrp="1"/>
          </p:cNvSpPr>
          <p:nvPr userDrawn="1">
            <p:ph sz="quarter" idx="17" hasCustomPrompt="1"/>
          </p:nvPr>
        </p:nvSpPr>
        <p:spPr>
          <a:xfrm>
            <a:off x="838199" y="5045987"/>
            <a:ext cx="2160001" cy="259723"/>
          </a:xfrm>
        </p:spPr>
        <p:txBody>
          <a:bodyPr>
            <a:noAutofit/>
          </a:bodyPr>
          <a:lstStyle>
            <a:lvl1pPr marL="0" indent="0" algn="ctr">
              <a:buNone/>
              <a:defRPr sz="1600" b="1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err="1"/>
              <a:t>Firstname</a:t>
            </a:r>
            <a:r>
              <a:rPr lang="en-US"/>
              <a:t> </a:t>
            </a:r>
            <a:r>
              <a:rPr lang="en-US" err="1"/>
              <a:t>Lastname</a:t>
            </a:r>
            <a:endParaRPr lang="en-US"/>
          </a:p>
        </p:txBody>
      </p:sp>
      <p:sp>
        <p:nvSpPr>
          <p:cNvPr id="18" name="Content Placeholder 16">
            <a:extLst>
              <a:ext uri="{FF2B5EF4-FFF2-40B4-BE49-F238E27FC236}">
                <a16:creationId xmlns:a16="http://schemas.microsoft.com/office/drawing/2014/main" id="{81809F37-6D54-91DF-A313-865DC92DF9D3}"/>
              </a:ext>
            </a:extLst>
          </p:cNvPr>
          <p:cNvSpPr>
            <a:spLocks noGrp="1"/>
          </p:cNvSpPr>
          <p:nvPr userDrawn="1">
            <p:ph sz="quarter" idx="18" hasCustomPrompt="1"/>
          </p:nvPr>
        </p:nvSpPr>
        <p:spPr>
          <a:xfrm>
            <a:off x="838198" y="5419132"/>
            <a:ext cx="2160001" cy="259723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400" b="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Job title and </a:t>
            </a:r>
          </a:p>
          <a:p>
            <a:pPr lvl="0"/>
            <a:r>
              <a:rPr lang="en-US"/>
              <a:t>Company name </a:t>
            </a:r>
          </a:p>
        </p:txBody>
      </p:sp>
      <p:sp>
        <p:nvSpPr>
          <p:cNvPr id="19" name="Content Placeholder 16">
            <a:extLst>
              <a:ext uri="{FF2B5EF4-FFF2-40B4-BE49-F238E27FC236}">
                <a16:creationId xmlns:a16="http://schemas.microsoft.com/office/drawing/2014/main" id="{38B72CE1-EB6A-51AC-5C95-35B48120855A}"/>
              </a:ext>
            </a:extLst>
          </p:cNvPr>
          <p:cNvSpPr>
            <a:spLocks noGrp="1"/>
          </p:cNvSpPr>
          <p:nvPr userDrawn="1">
            <p:ph sz="quarter" idx="19" hasCustomPrompt="1"/>
          </p:nvPr>
        </p:nvSpPr>
        <p:spPr>
          <a:xfrm>
            <a:off x="3639740" y="5045987"/>
            <a:ext cx="2160001" cy="259723"/>
          </a:xfrm>
        </p:spPr>
        <p:txBody>
          <a:bodyPr>
            <a:noAutofit/>
          </a:bodyPr>
          <a:lstStyle>
            <a:lvl1pPr marL="0" indent="0" algn="ctr">
              <a:buNone/>
              <a:defRPr sz="1600" b="1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err="1"/>
              <a:t>Firstname</a:t>
            </a:r>
            <a:r>
              <a:rPr lang="en-US"/>
              <a:t> </a:t>
            </a:r>
            <a:r>
              <a:rPr lang="en-US" err="1"/>
              <a:t>Lastname</a:t>
            </a:r>
            <a:endParaRPr lang="en-US"/>
          </a:p>
        </p:txBody>
      </p:sp>
      <p:sp>
        <p:nvSpPr>
          <p:cNvPr id="20" name="Content Placeholder 16">
            <a:extLst>
              <a:ext uri="{FF2B5EF4-FFF2-40B4-BE49-F238E27FC236}">
                <a16:creationId xmlns:a16="http://schemas.microsoft.com/office/drawing/2014/main" id="{13749902-3EDC-91B6-4F5B-477636823875}"/>
              </a:ext>
            </a:extLst>
          </p:cNvPr>
          <p:cNvSpPr>
            <a:spLocks noGrp="1"/>
          </p:cNvSpPr>
          <p:nvPr userDrawn="1">
            <p:ph sz="quarter" idx="20" hasCustomPrompt="1"/>
          </p:nvPr>
        </p:nvSpPr>
        <p:spPr>
          <a:xfrm>
            <a:off x="3639739" y="5419132"/>
            <a:ext cx="2160001" cy="259723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400" b="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Job title and </a:t>
            </a:r>
          </a:p>
          <a:p>
            <a:pPr lvl="0"/>
            <a:r>
              <a:rPr lang="en-US"/>
              <a:t>Company name </a:t>
            </a:r>
          </a:p>
        </p:txBody>
      </p:sp>
      <p:sp>
        <p:nvSpPr>
          <p:cNvPr id="21" name="Content Placeholder 16">
            <a:extLst>
              <a:ext uri="{FF2B5EF4-FFF2-40B4-BE49-F238E27FC236}">
                <a16:creationId xmlns:a16="http://schemas.microsoft.com/office/drawing/2014/main" id="{5400C4ED-9BB8-8817-E323-845D8F23E861}"/>
              </a:ext>
            </a:extLst>
          </p:cNvPr>
          <p:cNvSpPr>
            <a:spLocks noGrp="1"/>
          </p:cNvSpPr>
          <p:nvPr userDrawn="1">
            <p:ph sz="quarter" idx="21" hasCustomPrompt="1"/>
          </p:nvPr>
        </p:nvSpPr>
        <p:spPr>
          <a:xfrm>
            <a:off x="6450599" y="5055897"/>
            <a:ext cx="2160001" cy="259723"/>
          </a:xfrm>
        </p:spPr>
        <p:txBody>
          <a:bodyPr>
            <a:noAutofit/>
          </a:bodyPr>
          <a:lstStyle>
            <a:lvl1pPr marL="0" indent="0" algn="ctr">
              <a:buNone/>
              <a:defRPr sz="1600" b="1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err="1"/>
              <a:t>Firstname</a:t>
            </a:r>
            <a:r>
              <a:rPr lang="en-US"/>
              <a:t> </a:t>
            </a:r>
            <a:r>
              <a:rPr lang="en-US" err="1"/>
              <a:t>Lastname</a:t>
            </a:r>
            <a:endParaRPr lang="en-US"/>
          </a:p>
        </p:txBody>
      </p:sp>
      <p:sp>
        <p:nvSpPr>
          <p:cNvPr id="22" name="Content Placeholder 16">
            <a:extLst>
              <a:ext uri="{FF2B5EF4-FFF2-40B4-BE49-F238E27FC236}">
                <a16:creationId xmlns:a16="http://schemas.microsoft.com/office/drawing/2014/main" id="{2F5E109C-05AE-1DDA-309D-920B320C3BAC}"/>
              </a:ext>
            </a:extLst>
          </p:cNvPr>
          <p:cNvSpPr>
            <a:spLocks noGrp="1"/>
          </p:cNvSpPr>
          <p:nvPr userDrawn="1">
            <p:ph sz="quarter" idx="22" hasCustomPrompt="1"/>
          </p:nvPr>
        </p:nvSpPr>
        <p:spPr>
          <a:xfrm>
            <a:off x="6450598" y="5429042"/>
            <a:ext cx="2160001" cy="259723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400" b="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Job title and </a:t>
            </a:r>
          </a:p>
          <a:p>
            <a:pPr lvl="0"/>
            <a:r>
              <a:rPr lang="en-US"/>
              <a:t>Company name </a:t>
            </a:r>
          </a:p>
        </p:txBody>
      </p:sp>
      <p:sp>
        <p:nvSpPr>
          <p:cNvPr id="23" name="Content Placeholder 16">
            <a:extLst>
              <a:ext uri="{FF2B5EF4-FFF2-40B4-BE49-F238E27FC236}">
                <a16:creationId xmlns:a16="http://schemas.microsoft.com/office/drawing/2014/main" id="{015F0A1B-43D3-DBB9-0C74-E2ED5DC0A5ED}"/>
              </a:ext>
            </a:extLst>
          </p:cNvPr>
          <p:cNvSpPr>
            <a:spLocks noGrp="1"/>
          </p:cNvSpPr>
          <p:nvPr userDrawn="1">
            <p:ph sz="quarter" idx="23" hasCustomPrompt="1"/>
          </p:nvPr>
        </p:nvSpPr>
        <p:spPr>
          <a:xfrm>
            <a:off x="9187449" y="5065807"/>
            <a:ext cx="2160001" cy="259723"/>
          </a:xfrm>
        </p:spPr>
        <p:txBody>
          <a:bodyPr>
            <a:noAutofit/>
          </a:bodyPr>
          <a:lstStyle>
            <a:lvl1pPr marL="0" indent="0" algn="ctr">
              <a:buNone/>
              <a:defRPr sz="1600" b="1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err="1"/>
              <a:t>Firstname</a:t>
            </a:r>
            <a:r>
              <a:rPr lang="en-US"/>
              <a:t> </a:t>
            </a:r>
            <a:r>
              <a:rPr lang="en-US" err="1"/>
              <a:t>Lastname</a:t>
            </a:r>
            <a:endParaRPr lang="en-US"/>
          </a:p>
        </p:txBody>
      </p:sp>
      <p:sp>
        <p:nvSpPr>
          <p:cNvPr id="24" name="Content Placeholder 16">
            <a:extLst>
              <a:ext uri="{FF2B5EF4-FFF2-40B4-BE49-F238E27FC236}">
                <a16:creationId xmlns:a16="http://schemas.microsoft.com/office/drawing/2014/main" id="{FF642A99-7CD3-846C-DDA9-01F042C5EA58}"/>
              </a:ext>
            </a:extLst>
          </p:cNvPr>
          <p:cNvSpPr>
            <a:spLocks noGrp="1"/>
          </p:cNvSpPr>
          <p:nvPr userDrawn="1">
            <p:ph sz="quarter" idx="24" hasCustomPrompt="1"/>
          </p:nvPr>
        </p:nvSpPr>
        <p:spPr>
          <a:xfrm>
            <a:off x="9187448" y="5438952"/>
            <a:ext cx="2160001" cy="259723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400" b="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Job title and </a:t>
            </a:r>
          </a:p>
          <a:p>
            <a:pPr lvl="0"/>
            <a:r>
              <a:rPr lang="en-US"/>
              <a:t>Company name 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134EFE27-71D6-EBE5-CEB2-D7AAB1A05FA7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4337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F8B91A3-1CBC-2C5A-A3F1-8EC4C414977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0" y="0"/>
            <a:ext cx="12192000" cy="362309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GB"/>
          </a:p>
        </p:txBody>
      </p:sp>
      <p:pic>
        <p:nvPicPr>
          <p:cNvPr id="5" name="Picture 4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50BC278E-581F-DC5C-18D9-074273CA027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066" t="38059" r="16267" b="49908"/>
          <a:stretch/>
        </p:blipFill>
        <p:spPr>
          <a:xfrm>
            <a:off x="-1" y="58551"/>
            <a:ext cx="12192001" cy="360758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2182FE-63AF-8C54-BCF9-C45C5E959659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711080" y="384043"/>
            <a:ext cx="6906044" cy="1772562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Heading across 1 or 2 lines</a:t>
            </a:r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4FE05B-3713-67DA-DDB9-C583670C22FF}"/>
              </a:ext>
            </a:extLst>
          </p:cNvPr>
          <p:cNvSpPr/>
          <p:nvPr userDrawn="1"/>
        </p:nvSpPr>
        <p:spPr>
          <a:xfrm>
            <a:off x="0" y="3607585"/>
            <a:ext cx="12192000" cy="325041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GB"/>
          </a:p>
        </p:txBody>
      </p:sp>
      <p:pic>
        <p:nvPicPr>
          <p:cNvPr id="9" name="Picture 8" descr="A blue and black logo&#10;&#10;Description automatically generated">
            <a:extLst>
              <a:ext uri="{FF2B5EF4-FFF2-40B4-BE49-F238E27FC236}">
                <a16:creationId xmlns:a16="http://schemas.microsoft.com/office/drawing/2014/main" id="{6276B890-AFEA-42F0-9AD9-E4F7C0D45A93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" t="8512" r="73107" b="46819"/>
          <a:stretch/>
        </p:blipFill>
        <p:spPr>
          <a:xfrm>
            <a:off x="11614282" y="6356350"/>
            <a:ext cx="393435" cy="370936"/>
          </a:xfrm>
          <a:prstGeom prst="rect">
            <a:avLst/>
          </a:prstGeom>
        </p:spPr>
      </p:pic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E54BCC04-6790-7228-12B1-6AD04A6E8D2E}"/>
              </a:ext>
            </a:extLst>
          </p:cNvPr>
          <p:cNvSpPr>
            <a:spLocks noGrp="1"/>
          </p:cNvSpPr>
          <p:nvPr userDrawn="1">
            <p:ph sz="quarter" idx="17" hasCustomPrompt="1"/>
          </p:nvPr>
        </p:nvSpPr>
        <p:spPr>
          <a:xfrm>
            <a:off x="838199" y="5045987"/>
            <a:ext cx="2160001" cy="259723"/>
          </a:xfrm>
        </p:spPr>
        <p:txBody>
          <a:bodyPr>
            <a:noAutofit/>
          </a:bodyPr>
          <a:lstStyle>
            <a:lvl1pPr marL="0" indent="0" algn="ctr">
              <a:buNone/>
              <a:defRPr sz="1600" b="1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err="1"/>
              <a:t>Firstname</a:t>
            </a:r>
            <a:r>
              <a:rPr lang="en-US"/>
              <a:t> </a:t>
            </a:r>
            <a:r>
              <a:rPr lang="en-US" err="1"/>
              <a:t>Lastname</a:t>
            </a:r>
            <a:endParaRPr lang="en-US"/>
          </a:p>
        </p:txBody>
      </p:sp>
      <p:sp>
        <p:nvSpPr>
          <p:cNvPr id="18" name="Content Placeholder 16">
            <a:extLst>
              <a:ext uri="{FF2B5EF4-FFF2-40B4-BE49-F238E27FC236}">
                <a16:creationId xmlns:a16="http://schemas.microsoft.com/office/drawing/2014/main" id="{81809F37-6D54-91DF-A313-865DC92DF9D3}"/>
              </a:ext>
            </a:extLst>
          </p:cNvPr>
          <p:cNvSpPr>
            <a:spLocks noGrp="1"/>
          </p:cNvSpPr>
          <p:nvPr userDrawn="1">
            <p:ph sz="quarter" idx="18" hasCustomPrompt="1"/>
          </p:nvPr>
        </p:nvSpPr>
        <p:spPr>
          <a:xfrm>
            <a:off x="838198" y="5419132"/>
            <a:ext cx="2160001" cy="259723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400" b="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Job title and </a:t>
            </a:r>
          </a:p>
          <a:p>
            <a:pPr lvl="0"/>
            <a:r>
              <a:rPr lang="en-US"/>
              <a:t>Company name </a:t>
            </a:r>
          </a:p>
        </p:txBody>
      </p:sp>
      <p:sp>
        <p:nvSpPr>
          <p:cNvPr id="19" name="Content Placeholder 16">
            <a:extLst>
              <a:ext uri="{FF2B5EF4-FFF2-40B4-BE49-F238E27FC236}">
                <a16:creationId xmlns:a16="http://schemas.microsoft.com/office/drawing/2014/main" id="{38B72CE1-EB6A-51AC-5C95-35B48120855A}"/>
              </a:ext>
            </a:extLst>
          </p:cNvPr>
          <p:cNvSpPr>
            <a:spLocks noGrp="1"/>
          </p:cNvSpPr>
          <p:nvPr userDrawn="1">
            <p:ph sz="quarter" idx="19" hasCustomPrompt="1"/>
          </p:nvPr>
        </p:nvSpPr>
        <p:spPr>
          <a:xfrm>
            <a:off x="3639740" y="5045987"/>
            <a:ext cx="2160001" cy="259723"/>
          </a:xfrm>
        </p:spPr>
        <p:txBody>
          <a:bodyPr>
            <a:noAutofit/>
          </a:bodyPr>
          <a:lstStyle>
            <a:lvl1pPr marL="0" indent="0" algn="ctr">
              <a:buNone/>
              <a:defRPr sz="1600" b="1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err="1"/>
              <a:t>Firstname</a:t>
            </a:r>
            <a:r>
              <a:rPr lang="en-US"/>
              <a:t> </a:t>
            </a:r>
            <a:r>
              <a:rPr lang="en-US" err="1"/>
              <a:t>Lastname</a:t>
            </a:r>
            <a:endParaRPr lang="en-US"/>
          </a:p>
        </p:txBody>
      </p:sp>
      <p:sp>
        <p:nvSpPr>
          <p:cNvPr id="20" name="Content Placeholder 16">
            <a:extLst>
              <a:ext uri="{FF2B5EF4-FFF2-40B4-BE49-F238E27FC236}">
                <a16:creationId xmlns:a16="http://schemas.microsoft.com/office/drawing/2014/main" id="{13749902-3EDC-91B6-4F5B-477636823875}"/>
              </a:ext>
            </a:extLst>
          </p:cNvPr>
          <p:cNvSpPr>
            <a:spLocks noGrp="1"/>
          </p:cNvSpPr>
          <p:nvPr userDrawn="1">
            <p:ph sz="quarter" idx="20" hasCustomPrompt="1"/>
          </p:nvPr>
        </p:nvSpPr>
        <p:spPr>
          <a:xfrm>
            <a:off x="3639739" y="5419132"/>
            <a:ext cx="2160001" cy="259723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400" b="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Job title and </a:t>
            </a:r>
          </a:p>
          <a:p>
            <a:pPr lvl="0"/>
            <a:r>
              <a:rPr lang="en-US"/>
              <a:t>Company name </a:t>
            </a:r>
          </a:p>
        </p:txBody>
      </p:sp>
      <p:sp>
        <p:nvSpPr>
          <p:cNvPr id="21" name="Content Placeholder 16">
            <a:extLst>
              <a:ext uri="{FF2B5EF4-FFF2-40B4-BE49-F238E27FC236}">
                <a16:creationId xmlns:a16="http://schemas.microsoft.com/office/drawing/2014/main" id="{5400C4ED-9BB8-8817-E323-845D8F23E861}"/>
              </a:ext>
            </a:extLst>
          </p:cNvPr>
          <p:cNvSpPr>
            <a:spLocks noGrp="1"/>
          </p:cNvSpPr>
          <p:nvPr userDrawn="1">
            <p:ph sz="quarter" idx="21" hasCustomPrompt="1"/>
          </p:nvPr>
        </p:nvSpPr>
        <p:spPr>
          <a:xfrm>
            <a:off x="6450599" y="5055897"/>
            <a:ext cx="2160001" cy="259723"/>
          </a:xfrm>
        </p:spPr>
        <p:txBody>
          <a:bodyPr>
            <a:noAutofit/>
          </a:bodyPr>
          <a:lstStyle>
            <a:lvl1pPr marL="0" indent="0" algn="ctr">
              <a:buNone/>
              <a:defRPr sz="1600" b="1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err="1"/>
              <a:t>Firstname</a:t>
            </a:r>
            <a:r>
              <a:rPr lang="en-US"/>
              <a:t> </a:t>
            </a:r>
            <a:r>
              <a:rPr lang="en-US" err="1"/>
              <a:t>Lastname</a:t>
            </a:r>
            <a:endParaRPr lang="en-US"/>
          </a:p>
        </p:txBody>
      </p:sp>
      <p:sp>
        <p:nvSpPr>
          <p:cNvPr id="22" name="Content Placeholder 16">
            <a:extLst>
              <a:ext uri="{FF2B5EF4-FFF2-40B4-BE49-F238E27FC236}">
                <a16:creationId xmlns:a16="http://schemas.microsoft.com/office/drawing/2014/main" id="{2F5E109C-05AE-1DDA-309D-920B320C3BAC}"/>
              </a:ext>
            </a:extLst>
          </p:cNvPr>
          <p:cNvSpPr>
            <a:spLocks noGrp="1"/>
          </p:cNvSpPr>
          <p:nvPr userDrawn="1">
            <p:ph sz="quarter" idx="22" hasCustomPrompt="1"/>
          </p:nvPr>
        </p:nvSpPr>
        <p:spPr>
          <a:xfrm>
            <a:off x="6450598" y="5429042"/>
            <a:ext cx="2160001" cy="259723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400" b="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Job title and </a:t>
            </a:r>
          </a:p>
          <a:p>
            <a:pPr lvl="0"/>
            <a:r>
              <a:rPr lang="en-US"/>
              <a:t>Company name </a:t>
            </a:r>
          </a:p>
        </p:txBody>
      </p:sp>
      <p:sp>
        <p:nvSpPr>
          <p:cNvPr id="23" name="Content Placeholder 16">
            <a:extLst>
              <a:ext uri="{FF2B5EF4-FFF2-40B4-BE49-F238E27FC236}">
                <a16:creationId xmlns:a16="http://schemas.microsoft.com/office/drawing/2014/main" id="{015F0A1B-43D3-DBB9-0C74-E2ED5DC0A5ED}"/>
              </a:ext>
            </a:extLst>
          </p:cNvPr>
          <p:cNvSpPr>
            <a:spLocks noGrp="1"/>
          </p:cNvSpPr>
          <p:nvPr userDrawn="1">
            <p:ph sz="quarter" idx="23" hasCustomPrompt="1"/>
          </p:nvPr>
        </p:nvSpPr>
        <p:spPr>
          <a:xfrm>
            <a:off x="9187449" y="5065807"/>
            <a:ext cx="2160001" cy="259723"/>
          </a:xfrm>
        </p:spPr>
        <p:txBody>
          <a:bodyPr>
            <a:noAutofit/>
          </a:bodyPr>
          <a:lstStyle>
            <a:lvl1pPr marL="0" indent="0" algn="ctr">
              <a:buNone/>
              <a:defRPr sz="1600" b="1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err="1"/>
              <a:t>Firstname</a:t>
            </a:r>
            <a:r>
              <a:rPr lang="en-US"/>
              <a:t> </a:t>
            </a:r>
            <a:r>
              <a:rPr lang="en-US" err="1"/>
              <a:t>Lastname</a:t>
            </a:r>
            <a:endParaRPr lang="en-US"/>
          </a:p>
        </p:txBody>
      </p:sp>
      <p:sp>
        <p:nvSpPr>
          <p:cNvPr id="24" name="Content Placeholder 16">
            <a:extLst>
              <a:ext uri="{FF2B5EF4-FFF2-40B4-BE49-F238E27FC236}">
                <a16:creationId xmlns:a16="http://schemas.microsoft.com/office/drawing/2014/main" id="{FF642A99-7CD3-846C-DDA9-01F042C5EA58}"/>
              </a:ext>
            </a:extLst>
          </p:cNvPr>
          <p:cNvSpPr>
            <a:spLocks noGrp="1"/>
          </p:cNvSpPr>
          <p:nvPr userDrawn="1">
            <p:ph sz="quarter" idx="24" hasCustomPrompt="1"/>
          </p:nvPr>
        </p:nvSpPr>
        <p:spPr>
          <a:xfrm>
            <a:off x="9187448" y="5438952"/>
            <a:ext cx="2160001" cy="259723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400" b="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Job title and </a:t>
            </a:r>
          </a:p>
          <a:p>
            <a:pPr lvl="0"/>
            <a:r>
              <a:rPr lang="en-US"/>
              <a:t>Company name 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134EFE27-71D6-EBE5-CEB2-D7AAB1A05FA7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75A8D29-B693-191F-8A61-16AD1A5185A4}"/>
              </a:ext>
            </a:extLst>
          </p:cNvPr>
          <p:cNvSpPr/>
          <p:nvPr userDrawn="1"/>
        </p:nvSpPr>
        <p:spPr>
          <a:xfrm>
            <a:off x="7455110" y="1136126"/>
            <a:ext cx="3240000" cy="3240000"/>
          </a:xfrm>
          <a:prstGeom prst="ellipse">
            <a:avLst/>
          </a:prstGeom>
          <a:solidFill>
            <a:srgbClr val="D3420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40889F91-2E12-5729-5254-49D23996DC56}"/>
              </a:ext>
            </a:extLst>
          </p:cNvPr>
          <p:cNvSpPr/>
          <p:nvPr userDrawn="1"/>
        </p:nvSpPr>
        <p:spPr>
          <a:xfrm>
            <a:off x="9727449" y="-590390"/>
            <a:ext cx="3240000" cy="3240000"/>
          </a:xfrm>
          <a:prstGeom prst="ellipse">
            <a:avLst/>
          </a:prstGeom>
          <a:noFill/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1517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F8B91A3-1CBC-2C5A-A3F1-8EC4C4149777}"/>
              </a:ext>
            </a:extLst>
          </p:cNvPr>
          <p:cNvSpPr/>
          <p:nvPr userDrawn="1"/>
        </p:nvSpPr>
        <p:spPr>
          <a:xfrm>
            <a:off x="0" y="0"/>
            <a:ext cx="12192000" cy="362309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GB"/>
          </a:p>
        </p:txBody>
      </p:sp>
      <p:pic>
        <p:nvPicPr>
          <p:cNvPr id="4" name="Picture 3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6B5ADA65-E0FC-5067-F524-F23B71B57E1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066" t="38059" r="16267" b="49908"/>
          <a:stretch/>
        </p:blipFill>
        <p:spPr>
          <a:xfrm>
            <a:off x="-1" y="-1"/>
            <a:ext cx="12192001" cy="360758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2182FE-63AF-8C54-BCF9-C45C5E9596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1080" y="384043"/>
            <a:ext cx="6906044" cy="1772562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Heading across 1 or 2 lines</a:t>
            </a:r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4FE05B-3713-67DA-DDB9-C583670C22FF}"/>
              </a:ext>
            </a:extLst>
          </p:cNvPr>
          <p:cNvSpPr/>
          <p:nvPr userDrawn="1"/>
        </p:nvSpPr>
        <p:spPr>
          <a:xfrm>
            <a:off x="0" y="3607585"/>
            <a:ext cx="12192000" cy="325041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GB"/>
          </a:p>
        </p:txBody>
      </p:sp>
      <p:pic>
        <p:nvPicPr>
          <p:cNvPr id="9" name="Picture 8" descr="A blue and black logo&#10;&#10;Description automatically generated">
            <a:extLst>
              <a:ext uri="{FF2B5EF4-FFF2-40B4-BE49-F238E27FC236}">
                <a16:creationId xmlns:a16="http://schemas.microsoft.com/office/drawing/2014/main" id="{6276B890-AFEA-42F0-9AD9-E4F7C0D45A93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" t="8512" r="73107" b="46819"/>
          <a:stretch/>
        </p:blipFill>
        <p:spPr>
          <a:xfrm>
            <a:off x="11614282" y="6356350"/>
            <a:ext cx="393435" cy="370936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134EFE27-71D6-EBE5-CEB2-D7AAB1A05FA7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F954AC29-2843-C9C6-8625-6EC4F83095A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11080" y="2402458"/>
            <a:ext cx="10285524" cy="914400"/>
          </a:xfrm>
        </p:spPr>
        <p:txBody>
          <a:bodyPr>
            <a:noAutofit/>
          </a:bodyPr>
          <a:lstStyle>
            <a:lvl1pPr marL="0" indent="0" algn="l">
              <a:buNone/>
              <a:defRPr sz="1800" b="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  <a:p>
            <a:pPr lvl="0"/>
            <a:endParaRPr lang="en-GB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71A49C3-B76F-4A78-17B7-86B48E5273D7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11199" y="4029075"/>
            <a:ext cx="10644659" cy="190216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5691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t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F8B91A3-1CBC-2C5A-A3F1-8EC4C414977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GB"/>
          </a:p>
        </p:txBody>
      </p:sp>
      <p:pic>
        <p:nvPicPr>
          <p:cNvPr id="3" name="Picture 2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28DAED41-1E7A-6E07-8286-6BDE9B22CE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291F37E2-6E34-B4A7-76CD-8D616335FD40}"/>
              </a:ext>
            </a:extLst>
          </p:cNvPr>
          <p:cNvSpPr/>
          <p:nvPr userDrawn="1"/>
        </p:nvSpPr>
        <p:spPr>
          <a:xfrm>
            <a:off x="4265685" y="2490575"/>
            <a:ext cx="5400000" cy="5400000"/>
          </a:xfrm>
          <a:prstGeom prst="ellipse">
            <a:avLst/>
          </a:prstGeom>
          <a:solidFill>
            <a:srgbClr val="014B9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6407A18-6C7E-8707-3DFC-080F58C28EA9}"/>
              </a:ext>
            </a:extLst>
          </p:cNvPr>
          <p:cNvSpPr/>
          <p:nvPr userDrawn="1"/>
        </p:nvSpPr>
        <p:spPr>
          <a:xfrm>
            <a:off x="7498117" y="1981200"/>
            <a:ext cx="6120000" cy="6120000"/>
          </a:xfrm>
          <a:prstGeom prst="ellipse">
            <a:avLst/>
          </a:prstGeom>
          <a:noFill/>
          <a:ln w="38100"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9A757AE-4860-2AAB-A887-43357CDB1EB3}"/>
              </a:ext>
            </a:extLst>
          </p:cNvPr>
          <p:cNvSpPr/>
          <p:nvPr userDrawn="1"/>
        </p:nvSpPr>
        <p:spPr>
          <a:xfrm>
            <a:off x="625874" y="476026"/>
            <a:ext cx="10940251" cy="4989110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2182FE-63AF-8C54-BCF9-C45C5E9596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75572" y="384043"/>
            <a:ext cx="11240856" cy="1444757"/>
          </a:xfrm>
        </p:spPr>
        <p:txBody>
          <a:bodyPr anchor="b"/>
          <a:lstStyle>
            <a:lvl1pPr algn="ctr">
              <a:defRPr sz="6000">
                <a:solidFill>
                  <a:schemeClr val="tx2"/>
                </a:solidFill>
              </a:defRPr>
            </a:lvl1pPr>
          </a:lstStyle>
          <a:p>
            <a:r>
              <a:rPr lang="en-US"/>
              <a:t>Heading on 1 line</a:t>
            </a:r>
            <a:endParaRPr lang="en-GB"/>
          </a:p>
        </p:txBody>
      </p:sp>
      <p:pic>
        <p:nvPicPr>
          <p:cNvPr id="4" name="Picture 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06FBB926-9C90-CFF5-0B06-A8ADD60F979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" t="9492" r="73482" b="45034"/>
          <a:stretch/>
        </p:blipFill>
        <p:spPr>
          <a:xfrm>
            <a:off x="11614281" y="6356350"/>
            <a:ext cx="393435" cy="396473"/>
          </a:xfrm>
          <a:prstGeom prst="rect">
            <a:avLst/>
          </a:prstGeom>
        </p:spPr>
      </p:pic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535F5F11-9C83-07CF-FD18-42ED9A9E622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00171" y="3714834"/>
            <a:ext cx="2112261" cy="914400"/>
          </a:xfrm>
        </p:spPr>
        <p:txBody>
          <a:bodyPr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6B07D2FD-4349-C9CB-A5AA-8BFA692F3FE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86836" y="1981200"/>
            <a:ext cx="8332309" cy="914400"/>
          </a:xfrm>
        </p:spPr>
        <p:txBody>
          <a:bodyPr>
            <a:noAutofit/>
          </a:bodyPr>
          <a:lstStyle>
            <a:lvl1pPr marL="0" indent="0" algn="ctr">
              <a:buNone/>
              <a:defRPr sz="18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4CE2FD1F-03D0-AEEE-FA9E-38F7A3794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793304" y="3714834"/>
            <a:ext cx="2112261" cy="914400"/>
          </a:xfrm>
        </p:spPr>
        <p:txBody>
          <a:bodyPr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2098405F-97C0-EBAA-DD4D-5B1163EF5D3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86437" y="3714834"/>
            <a:ext cx="2112261" cy="914400"/>
          </a:xfrm>
        </p:spPr>
        <p:txBody>
          <a:bodyPr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32" name="Text Placeholder 12">
            <a:extLst>
              <a:ext uri="{FF2B5EF4-FFF2-40B4-BE49-F238E27FC236}">
                <a16:creationId xmlns:a16="http://schemas.microsoft.com/office/drawing/2014/main" id="{475427BA-31CF-8862-4279-1ABF52E47D0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779570" y="3701433"/>
            <a:ext cx="2112261" cy="914400"/>
          </a:xfrm>
        </p:spPr>
        <p:txBody>
          <a:bodyPr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35" name="Picture Placeholder 10">
            <a:extLst>
              <a:ext uri="{FF2B5EF4-FFF2-40B4-BE49-F238E27FC236}">
                <a16:creationId xmlns:a16="http://schemas.microsoft.com/office/drawing/2014/main" id="{5DA760BA-651B-15B1-C2C9-7DA8AF5B136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970836" y="3109486"/>
            <a:ext cx="432000" cy="432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00"/>
            </a:lvl1pPr>
          </a:lstStyle>
          <a:p>
            <a:r>
              <a:rPr lang="en-GB"/>
              <a:t>icon</a:t>
            </a:r>
          </a:p>
        </p:txBody>
      </p:sp>
      <p:sp>
        <p:nvSpPr>
          <p:cNvPr id="36" name="Picture Placeholder 10">
            <a:extLst>
              <a:ext uri="{FF2B5EF4-FFF2-40B4-BE49-F238E27FC236}">
                <a16:creationId xmlns:a16="http://schemas.microsoft.com/office/drawing/2014/main" id="{A76BD6B1-5624-1E1D-A067-C534E9B2E6F5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126568" y="3125642"/>
            <a:ext cx="432000" cy="432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00"/>
            </a:lvl1pPr>
          </a:lstStyle>
          <a:p>
            <a:r>
              <a:rPr lang="en-GB"/>
              <a:t>icon</a:t>
            </a:r>
          </a:p>
        </p:txBody>
      </p:sp>
      <p:sp>
        <p:nvSpPr>
          <p:cNvPr id="37" name="Picture Placeholder 10">
            <a:extLst>
              <a:ext uri="{FF2B5EF4-FFF2-40B4-BE49-F238E27FC236}">
                <a16:creationId xmlns:a16="http://schemas.microsoft.com/office/drawing/2014/main" id="{16211E65-540E-8568-EEA5-9820F261D68D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4633434" y="3097551"/>
            <a:ext cx="432000" cy="432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00"/>
            </a:lvl1pPr>
          </a:lstStyle>
          <a:p>
            <a:r>
              <a:rPr lang="en-GB"/>
              <a:t>icon</a:t>
            </a:r>
          </a:p>
        </p:txBody>
      </p:sp>
      <p:sp>
        <p:nvSpPr>
          <p:cNvPr id="38" name="Picture Placeholder 10">
            <a:extLst>
              <a:ext uri="{FF2B5EF4-FFF2-40B4-BE49-F238E27FC236}">
                <a16:creationId xmlns:a16="http://schemas.microsoft.com/office/drawing/2014/main" id="{9F7B626A-3A28-A7A5-B31A-BC5DA9487627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9573166" y="3109486"/>
            <a:ext cx="432000" cy="432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00"/>
            </a:lvl1pPr>
          </a:lstStyle>
          <a:p>
            <a:r>
              <a:rPr lang="en-GB"/>
              <a:t>icon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8FD5558-4AE7-D83C-9D80-0E71AB993C5F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103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F8B91A3-1CBC-2C5A-A3F1-8EC4C414977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GB"/>
          </a:p>
        </p:txBody>
      </p:sp>
      <p:pic>
        <p:nvPicPr>
          <p:cNvPr id="3" name="Picture 2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A09E1AF2-ADB1-A2F0-7F3C-1C3F91D9072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291F37E2-6E34-B4A7-76CD-8D616335FD40}"/>
              </a:ext>
            </a:extLst>
          </p:cNvPr>
          <p:cNvSpPr/>
          <p:nvPr userDrawn="1"/>
        </p:nvSpPr>
        <p:spPr>
          <a:xfrm>
            <a:off x="4265685" y="2490575"/>
            <a:ext cx="5400000" cy="5400000"/>
          </a:xfrm>
          <a:prstGeom prst="ellipse">
            <a:avLst/>
          </a:prstGeom>
          <a:solidFill>
            <a:srgbClr val="D3420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6407A18-6C7E-8707-3DFC-080F58C28EA9}"/>
              </a:ext>
            </a:extLst>
          </p:cNvPr>
          <p:cNvSpPr/>
          <p:nvPr userDrawn="1"/>
        </p:nvSpPr>
        <p:spPr>
          <a:xfrm>
            <a:off x="7498117" y="1981200"/>
            <a:ext cx="6120000" cy="6120000"/>
          </a:xfrm>
          <a:prstGeom prst="ellipse">
            <a:avLst/>
          </a:prstGeom>
          <a:noFill/>
          <a:ln w="38100"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9A757AE-4860-2AAB-A887-43357CDB1EB3}"/>
              </a:ext>
            </a:extLst>
          </p:cNvPr>
          <p:cNvSpPr/>
          <p:nvPr userDrawn="1"/>
        </p:nvSpPr>
        <p:spPr>
          <a:xfrm>
            <a:off x="625874" y="476026"/>
            <a:ext cx="10940251" cy="4989110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2182FE-63AF-8C54-BCF9-C45C5E9596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75572" y="384043"/>
            <a:ext cx="11240856" cy="1444757"/>
          </a:xfrm>
        </p:spPr>
        <p:txBody>
          <a:bodyPr anchor="b"/>
          <a:lstStyle>
            <a:lvl1pPr algn="ctr">
              <a:defRPr sz="6000">
                <a:solidFill>
                  <a:schemeClr val="tx2"/>
                </a:solidFill>
              </a:defRPr>
            </a:lvl1pPr>
          </a:lstStyle>
          <a:p>
            <a:r>
              <a:rPr lang="en-US"/>
              <a:t>Heading on 1 line</a:t>
            </a:r>
            <a:endParaRPr lang="en-GB"/>
          </a:p>
        </p:txBody>
      </p:sp>
      <p:pic>
        <p:nvPicPr>
          <p:cNvPr id="4" name="Picture 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06FBB926-9C90-CFF5-0B06-A8ADD60F979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" t="9492" r="73482" b="45034"/>
          <a:stretch/>
        </p:blipFill>
        <p:spPr>
          <a:xfrm>
            <a:off x="11614281" y="6356350"/>
            <a:ext cx="393435" cy="396473"/>
          </a:xfrm>
          <a:prstGeom prst="rect">
            <a:avLst/>
          </a:prstGeom>
        </p:spPr>
      </p:pic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535F5F11-9C83-07CF-FD18-42ED9A9E622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00171" y="3714834"/>
            <a:ext cx="2112261" cy="914400"/>
          </a:xfrm>
        </p:spPr>
        <p:txBody>
          <a:bodyPr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6B07D2FD-4349-C9CB-A5AA-8BFA692F3FE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86836" y="1981200"/>
            <a:ext cx="8332309" cy="914400"/>
          </a:xfrm>
        </p:spPr>
        <p:txBody>
          <a:bodyPr>
            <a:noAutofit/>
          </a:bodyPr>
          <a:lstStyle>
            <a:lvl1pPr marL="0" indent="0" algn="ctr">
              <a:buNone/>
              <a:defRPr sz="18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4CE2FD1F-03D0-AEEE-FA9E-38F7A3794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793304" y="3714834"/>
            <a:ext cx="2112261" cy="914400"/>
          </a:xfrm>
        </p:spPr>
        <p:txBody>
          <a:bodyPr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2098405F-97C0-EBAA-DD4D-5B1163EF5D3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86437" y="3714834"/>
            <a:ext cx="2112261" cy="914400"/>
          </a:xfrm>
        </p:spPr>
        <p:txBody>
          <a:bodyPr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32" name="Text Placeholder 12">
            <a:extLst>
              <a:ext uri="{FF2B5EF4-FFF2-40B4-BE49-F238E27FC236}">
                <a16:creationId xmlns:a16="http://schemas.microsoft.com/office/drawing/2014/main" id="{475427BA-31CF-8862-4279-1ABF52E47D0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779570" y="3701433"/>
            <a:ext cx="2112261" cy="914400"/>
          </a:xfrm>
        </p:spPr>
        <p:txBody>
          <a:bodyPr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35" name="Picture Placeholder 10">
            <a:extLst>
              <a:ext uri="{FF2B5EF4-FFF2-40B4-BE49-F238E27FC236}">
                <a16:creationId xmlns:a16="http://schemas.microsoft.com/office/drawing/2014/main" id="{5DA760BA-651B-15B1-C2C9-7DA8AF5B136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970836" y="3109486"/>
            <a:ext cx="432000" cy="432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00"/>
            </a:lvl1pPr>
          </a:lstStyle>
          <a:p>
            <a:r>
              <a:rPr lang="en-GB"/>
              <a:t>icon</a:t>
            </a:r>
          </a:p>
        </p:txBody>
      </p:sp>
      <p:sp>
        <p:nvSpPr>
          <p:cNvPr id="36" name="Picture Placeholder 10">
            <a:extLst>
              <a:ext uri="{FF2B5EF4-FFF2-40B4-BE49-F238E27FC236}">
                <a16:creationId xmlns:a16="http://schemas.microsoft.com/office/drawing/2014/main" id="{A76BD6B1-5624-1E1D-A067-C534E9B2E6F5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126568" y="3125642"/>
            <a:ext cx="432000" cy="432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00"/>
            </a:lvl1pPr>
          </a:lstStyle>
          <a:p>
            <a:r>
              <a:rPr lang="en-GB"/>
              <a:t>icon</a:t>
            </a:r>
          </a:p>
        </p:txBody>
      </p:sp>
      <p:sp>
        <p:nvSpPr>
          <p:cNvPr id="37" name="Picture Placeholder 10">
            <a:extLst>
              <a:ext uri="{FF2B5EF4-FFF2-40B4-BE49-F238E27FC236}">
                <a16:creationId xmlns:a16="http://schemas.microsoft.com/office/drawing/2014/main" id="{16211E65-540E-8568-EEA5-9820F261D68D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4633434" y="3097551"/>
            <a:ext cx="432000" cy="432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00"/>
            </a:lvl1pPr>
          </a:lstStyle>
          <a:p>
            <a:r>
              <a:rPr lang="en-GB"/>
              <a:t>icon</a:t>
            </a:r>
          </a:p>
        </p:txBody>
      </p:sp>
      <p:sp>
        <p:nvSpPr>
          <p:cNvPr id="38" name="Picture Placeholder 10">
            <a:extLst>
              <a:ext uri="{FF2B5EF4-FFF2-40B4-BE49-F238E27FC236}">
                <a16:creationId xmlns:a16="http://schemas.microsoft.com/office/drawing/2014/main" id="{9F7B626A-3A28-A7A5-B31A-BC5DA9487627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9573166" y="3109486"/>
            <a:ext cx="432000" cy="432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00"/>
            </a:lvl1pPr>
          </a:lstStyle>
          <a:p>
            <a:r>
              <a:rPr lang="en-GB"/>
              <a:t>icon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8FD5558-4AE7-D83C-9D80-0E71AB993C5F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664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F8B91A3-1CBC-2C5A-A3F1-8EC4C414977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GB"/>
          </a:p>
        </p:txBody>
      </p:sp>
      <p:pic>
        <p:nvPicPr>
          <p:cNvPr id="19" name="Picture 18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D15E3699-89DE-CFAA-2163-90C249D3A69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9A757AE-4860-2AAB-A887-43357CDB1EB3}"/>
              </a:ext>
            </a:extLst>
          </p:cNvPr>
          <p:cNvSpPr/>
          <p:nvPr userDrawn="1"/>
        </p:nvSpPr>
        <p:spPr>
          <a:xfrm>
            <a:off x="625875" y="3097550"/>
            <a:ext cx="5279690" cy="2833350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2182FE-63AF-8C54-BCF9-C45C5E9596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4030" y="398509"/>
            <a:ext cx="10940251" cy="1444757"/>
          </a:xfr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Heading on 1 line</a:t>
            </a:r>
            <a:endParaRPr lang="en-GB"/>
          </a:p>
        </p:txBody>
      </p:sp>
      <p:pic>
        <p:nvPicPr>
          <p:cNvPr id="4" name="Picture 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06FBB926-9C90-CFF5-0B06-A8ADD60F979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" t="9492" r="73482" b="45034"/>
          <a:stretch/>
        </p:blipFill>
        <p:spPr>
          <a:xfrm>
            <a:off x="11614281" y="6356350"/>
            <a:ext cx="393435" cy="396473"/>
          </a:xfrm>
          <a:prstGeom prst="rect">
            <a:avLst/>
          </a:prstGeom>
        </p:spPr>
      </p:pic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535F5F11-9C83-07CF-FD18-42ED9A9E622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088242" y="3366942"/>
            <a:ext cx="3588658" cy="914400"/>
          </a:xfrm>
        </p:spPr>
        <p:txBody>
          <a:bodyPr>
            <a:no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6B07D2FD-4349-C9CB-A5AA-8BFA692F3FE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74030" y="1858482"/>
            <a:ext cx="10285524" cy="914400"/>
          </a:xfrm>
        </p:spPr>
        <p:txBody>
          <a:bodyPr>
            <a:noAutofit/>
          </a:bodyPr>
          <a:lstStyle>
            <a:lvl1pPr marL="0" indent="0" algn="l">
              <a:buNone/>
              <a:defRPr sz="1800" b="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  <a:p>
            <a:pPr lvl="0"/>
            <a:endParaRPr lang="en-GB"/>
          </a:p>
        </p:txBody>
      </p:sp>
      <p:sp>
        <p:nvSpPr>
          <p:cNvPr id="35" name="Picture Placeholder 10">
            <a:extLst>
              <a:ext uri="{FF2B5EF4-FFF2-40B4-BE49-F238E27FC236}">
                <a16:creationId xmlns:a16="http://schemas.microsoft.com/office/drawing/2014/main" id="{5DA760BA-651B-15B1-C2C9-7DA8AF5B136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7059" y="3938282"/>
            <a:ext cx="1080000" cy="1080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GB"/>
              <a:t>Photo or icon</a:t>
            </a:r>
          </a:p>
        </p:txBody>
      </p:sp>
      <p:sp>
        <p:nvSpPr>
          <p:cNvPr id="3" name="Text Placeholder 12">
            <a:extLst>
              <a:ext uri="{FF2B5EF4-FFF2-40B4-BE49-F238E27FC236}">
                <a16:creationId xmlns:a16="http://schemas.microsoft.com/office/drawing/2014/main" id="{8DE16777-047D-2331-D7D3-3D7C2A24500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088242" y="5100280"/>
            <a:ext cx="3206292" cy="390668"/>
          </a:xfrm>
        </p:spPr>
        <p:txBody>
          <a:bodyPr>
            <a:no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j-lt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err="1"/>
              <a:t>Firstname</a:t>
            </a:r>
            <a:r>
              <a:rPr lang="en-US"/>
              <a:t> </a:t>
            </a:r>
            <a:r>
              <a:rPr lang="en-US" err="1"/>
              <a:t>Lastname</a:t>
            </a:r>
            <a:endParaRPr lang="en-US"/>
          </a:p>
        </p:txBody>
      </p:sp>
      <p:sp>
        <p:nvSpPr>
          <p:cNvPr id="8" name="Text Placeholder 12">
            <a:extLst>
              <a:ext uri="{FF2B5EF4-FFF2-40B4-BE49-F238E27FC236}">
                <a16:creationId xmlns:a16="http://schemas.microsoft.com/office/drawing/2014/main" id="{BD76C8CA-7AD6-B544-6851-4B35CAD66A2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088242" y="5479764"/>
            <a:ext cx="3206292" cy="390668"/>
          </a:xfrm>
        </p:spPr>
        <p:txBody>
          <a:bodyPr>
            <a:no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Cohort/Job title</a:t>
            </a:r>
            <a:endParaRPr lang="en-GB"/>
          </a:p>
        </p:txBody>
      </p:sp>
      <p:pic>
        <p:nvPicPr>
          <p:cNvPr id="10" name="Graphic 9" descr="Closed quotation mark with solid fill">
            <a:extLst>
              <a:ext uri="{FF2B5EF4-FFF2-40B4-BE49-F238E27FC236}">
                <a16:creationId xmlns:a16="http://schemas.microsoft.com/office/drawing/2014/main" id="{E49F4AF2-1C7E-8C84-369E-428CA758150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142850" y="4561082"/>
            <a:ext cx="914400" cy="914400"/>
          </a:xfrm>
          <a:prstGeom prst="rect">
            <a:avLst/>
          </a:prstGeom>
        </p:spPr>
      </p:pic>
      <p:pic>
        <p:nvPicPr>
          <p:cNvPr id="12" name="Graphic 11" descr="Open quotation mark with solid fill">
            <a:extLst>
              <a:ext uri="{FF2B5EF4-FFF2-40B4-BE49-F238E27FC236}">
                <a16:creationId xmlns:a16="http://schemas.microsoft.com/office/drawing/2014/main" id="{B40FB8E3-0BE2-FCB6-6069-599A15AD649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67600" y="2939976"/>
            <a:ext cx="914400" cy="914400"/>
          </a:xfrm>
          <a:prstGeom prst="rect">
            <a:avLst/>
          </a:prstGeom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C6F34C0-51DE-893E-E009-03678335AF71}"/>
              </a:ext>
            </a:extLst>
          </p:cNvPr>
          <p:cNvSpPr/>
          <p:nvPr userDrawn="1"/>
        </p:nvSpPr>
        <p:spPr>
          <a:xfrm>
            <a:off x="6408937" y="3144407"/>
            <a:ext cx="5279690" cy="2833350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51AB04F5-4CC6-60DC-BF76-D1F86DD70C0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871304" y="3413799"/>
            <a:ext cx="3588658" cy="914400"/>
          </a:xfrm>
        </p:spPr>
        <p:txBody>
          <a:bodyPr>
            <a:no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BBAAEFBE-BC38-6818-2D7C-B4D2CA03A27E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6600121" y="3985139"/>
            <a:ext cx="1080000" cy="1080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GB"/>
              <a:t>Photo or icon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E6F1115A-1415-B915-CA76-718BD739BF0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871304" y="5147137"/>
            <a:ext cx="3206292" cy="390668"/>
          </a:xfrm>
        </p:spPr>
        <p:txBody>
          <a:bodyPr>
            <a:no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j-lt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err="1"/>
              <a:t>Firstname</a:t>
            </a:r>
            <a:r>
              <a:rPr lang="en-US"/>
              <a:t> </a:t>
            </a:r>
            <a:r>
              <a:rPr lang="en-US" err="1"/>
              <a:t>Lastname</a:t>
            </a:r>
            <a:endParaRPr lang="en-US"/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29DEAD32-7641-3C02-D59F-1D6B93677B9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871304" y="5526621"/>
            <a:ext cx="3206292" cy="390668"/>
          </a:xfrm>
        </p:spPr>
        <p:txBody>
          <a:bodyPr>
            <a:no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Cohort/Job title</a:t>
            </a:r>
            <a:endParaRPr lang="en-GB"/>
          </a:p>
        </p:txBody>
      </p:sp>
      <p:pic>
        <p:nvPicPr>
          <p:cNvPr id="18" name="Graphic 17" descr="Closed quotation mark with solid fill">
            <a:extLst>
              <a:ext uri="{FF2B5EF4-FFF2-40B4-BE49-F238E27FC236}">
                <a16:creationId xmlns:a16="http://schemas.microsoft.com/office/drawing/2014/main" id="{BCDAD1A7-0181-3C57-A317-A773EA08BE6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925912" y="4607939"/>
            <a:ext cx="914400" cy="9144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B316A5FF-4F97-736A-1F38-1D669ACC3267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Graphic 10" descr="Open quotation mark with solid fill">
            <a:extLst>
              <a:ext uri="{FF2B5EF4-FFF2-40B4-BE49-F238E27FC236}">
                <a16:creationId xmlns:a16="http://schemas.microsoft.com/office/drawing/2014/main" id="{8422A8A5-C686-5240-6E47-40A205ED7E8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45804" y="298433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3728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 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F8B91A3-1CBC-2C5A-A3F1-8EC4C414977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GB"/>
          </a:p>
        </p:txBody>
      </p:sp>
      <p:pic>
        <p:nvPicPr>
          <p:cNvPr id="15" name="Picture 14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42C99D21-8C90-7CC2-F0F4-9B4BE3FC5EC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9A757AE-4860-2AAB-A887-43357CDB1EB3}"/>
              </a:ext>
            </a:extLst>
          </p:cNvPr>
          <p:cNvSpPr/>
          <p:nvPr userDrawn="1"/>
        </p:nvSpPr>
        <p:spPr>
          <a:xfrm>
            <a:off x="2239304" y="3085736"/>
            <a:ext cx="2345230" cy="3062178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28EA14E-2C6E-D492-C87C-FDB4F82EE8B0}"/>
              </a:ext>
            </a:extLst>
          </p:cNvPr>
          <p:cNvSpPr/>
          <p:nvPr userDrawn="1"/>
        </p:nvSpPr>
        <p:spPr>
          <a:xfrm>
            <a:off x="4923384" y="3105204"/>
            <a:ext cx="2345230" cy="3062178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7AB8891-4F0B-BC65-3BC0-FDC5C5922C06}"/>
              </a:ext>
            </a:extLst>
          </p:cNvPr>
          <p:cNvSpPr/>
          <p:nvPr userDrawn="1"/>
        </p:nvSpPr>
        <p:spPr>
          <a:xfrm>
            <a:off x="7607464" y="3095470"/>
            <a:ext cx="2345230" cy="3062178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2182FE-63AF-8C54-BCF9-C45C5E9596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75572" y="384043"/>
            <a:ext cx="11240856" cy="1444757"/>
          </a:xfrm>
        </p:spPr>
        <p:txBody>
          <a:bodyPr anchor="ctr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Heading on 1 line</a:t>
            </a:r>
            <a:endParaRPr lang="en-GB" dirty="0"/>
          </a:p>
        </p:txBody>
      </p:sp>
      <p:pic>
        <p:nvPicPr>
          <p:cNvPr id="4" name="Picture 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06FBB926-9C90-CFF5-0B06-A8ADD60F979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" t="9492" r="73482" b="45034"/>
          <a:stretch/>
        </p:blipFill>
        <p:spPr>
          <a:xfrm>
            <a:off x="11614281" y="6356350"/>
            <a:ext cx="393435" cy="396473"/>
          </a:xfrm>
          <a:prstGeom prst="rect">
            <a:avLst/>
          </a:prstGeom>
        </p:spPr>
      </p:pic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535F5F11-9C83-07CF-FD18-42ED9A9E622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239303" y="4237937"/>
            <a:ext cx="2345229" cy="91440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6B07D2FD-4349-C9CB-A5AA-8BFA692F3FE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929845" y="2009802"/>
            <a:ext cx="8332309" cy="914400"/>
          </a:xfrm>
        </p:spPr>
        <p:txBody>
          <a:bodyPr>
            <a:noAutofit/>
          </a:bodyPr>
          <a:lstStyle>
            <a:lvl1pPr marL="0" indent="0" algn="ctr">
              <a:buNone/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4CE2FD1F-03D0-AEEE-FA9E-38F7A3794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923383" y="4237937"/>
            <a:ext cx="2345230" cy="91440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2098405F-97C0-EBAA-DD4D-5B1163EF5D3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607464" y="4232768"/>
            <a:ext cx="2345229" cy="91440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B1651D1F-1D12-80A4-16C0-F264A379081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163944" y="3643063"/>
            <a:ext cx="432000" cy="432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00"/>
            </a:lvl1pPr>
          </a:lstStyle>
          <a:p>
            <a:r>
              <a:rPr lang="en-GB"/>
              <a:t>icon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2974327-97E5-CEDC-23D2-B71F09475D66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8587764" y="3652426"/>
            <a:ext cx="432000" cy="432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00"/>
            </a:lvl1pPr>
          </a:lstStyle>
          <a:p>
            <a:r>
              <a:rPr lang="en-GB"/>
              <a:t>icon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6CA1499E-6F86-A588-5575-F9E8E13FE5CD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5875854" y="3633699"/>
            <a:ext cx="432000" cy="432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00"/>
            </a:lvl1pPr>
          </a:lstStyle>
          <a:p>
            <a:r>
              <a:rPr lang="en-GB"/>
              <a:t>icon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E508C000-9EF9-DBB5-00A7-ED4DFE1A31C7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67396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F8B91A3-1CBC-2C5A-A3F1-8EC4C414977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GB"/>
          </a:p>
        </p:txBody>
      </p:sp>
      <p:pic>
        <p:nvPicPr>
          <p:cNvPr id="15" name="Picture 14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42C99D21-8C90-7CC2-F0F4-9B4BE3FC5EC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9A757AE-4860-2AAB-A887-43357CDB1EB3}"/>
              </a:ext>
            </a:extLst>
          </p:cNvPr>
          <p:cNvSpPr/>
          <p:nvPr userDrawn="1"/>
        </p:nvSpPr>
        <p:spPr>
          <a:xfrm>
            <a:off x="3559146" y="3105204"/>
            <a:ext cx="2345230" cy="3062178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28EA14E-2C6E-D492-C87C-FDB4F82EE8B0}"/>
              </a:ext>
            </a:extLst>
          </p:cNvPr>
          <p:cNvSpPr/>
          <p:nvPr userDrawn="1"/>
        </p:nvSpPr>
        <p:spPr>
          <a:xfrm>
            <a:off x="6243226" y="3124672"/>
            <a:ext cx="2345230" cy="3062178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2182FE-63AF-8C54-BCF9-C45C5E9596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75572" y="384043"/>
            <a:ext cx="11240856" cy="1444757"/>
          </a:xfrm>
        </p:spPr>
        <p:txBody>
          <a:bodyPr anchor="ctr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Heading on 1 line</a:t>
            </a:r>
            <a:endParaRPr lang="en-GB" dirty="0"/>
          </a:p>
        </p:txBody>
      </p:sp>
      <p:pic>
        <p:nvPicPr>
          <p:cNvPr id="4" name="Picture 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06FBB926-9C90-CFF5-0B06-A8ADD60F979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" t="9492" r="73482" b="45034"/>
          <a:stretch/>
        </p:blipFill>
        <p:spPr>
          <a:xfrm>
            <a:off x="11614281" y="6356350"/>
            <a:ext cx="393435" cy="396473"/>
          </a:xfrm>
          <a:prstGeom prst="rect">
            <a:avLst/>
          </a:prstGeom>
        </p:spPr>
      </p:pic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535F5F11-9C83-07CF-FD18-42ED9A9E622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559145" y="4257405"/>
            <a:ext cx="2345229" cy="91440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6B07D2FD-4349-C9CB-A5AA-8BFA692F3FE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929845" y="2009802"/>
            <a:ext cx="8332309" cy="914400"/>
          </a:xfrm>
        </p:spPr>
        <p:txBody>
          <a:bodyPr>
            <a:noAutofit/>
          </a:bodyPr>
          <a:lstStyle>
            <a:lvl1pPr marL="0" indent="0" algn="ctr">
              <a:buNone/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4CE2FD1F-03D0-AEEE-FA9E-38F7A3794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43225" y="4257405"/>
            <a:ext cx="2345230" cy="91440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B1651D1F-1D12-80A4-16C0-F264A379081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483786" y="3662531"/>
            <a:ext cx="432000" cy="432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00"/>
            </a:lvl1pPr>
          </a:lstStyle>
          <a:p>
            <a:r>
              <a:rPr lang="en-GB"/>
              <a:t>icon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6CA1499E-6F86-A588-5575-F9E8E13FE5CD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7195696" y="3653167"/>
            <a:ext cx="432000" cy="432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00"/>
            </a:lvl1pPr>
          </a:lstStyle>
          <a:p>
            <a:r>
              <a:rPr lang="en-GB"/>
              <a:t>icon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E508C000-9EF9-DBB5-00A7-ED4DFE1A31C7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3274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F8B91A3-1CBC-2C5A-A3F1-8EC4C414977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GB"/>
          </a:p>
        </p:txBody>
      </p:sp>
      <p:pic>
        <p:nvPicPr>
          <p:cNvPr id="15" name="Picture 14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42C99D21-8C90-7CC2-F0F4-9B4BE3FC5EC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9A757AE-4860-2AAB-A887-43357CDB1EB3}"/>
              </a:ext>
            </a:extLst>
          </p:cNvPr>
          <p:cNvSpPr/>
          <p:nvPr userDrawn="1"/>
        </p:nvSpPr>
        <p:spPr>
          <a:xfrm>
            <a:off x="917830" y="3057734"/>
            <a:ext cx="2345230" cy="3062178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28EA14E-2C6E-D492-C87C-FDB4F82EE8B0}"/>
              </a:ext>
            </a:extLst>
          </p:cNvPr>
          <p:cNvSpPr/>
          <p:nvPr userDrawn="1"/>
        </p:nvSpPr>
        <p:spPr>
          <a:xfrm>
            <a:off x="3601910" y="3077202"/>
            <a:ext cx="2345230" cy="3062178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7AB8891-4F0B-BC65-3BC0-FDC5C5922C06}"/>
              </a:ext>
            </a:extLst>
          </p:cNvPr>
          <p:cNvSpPr/>
          <p:nvPr userDrawn="1"/>
        </p:nvSpPr>
        <p:spPr>
          <a:xfrm>
            <a:off x="6285990" y="3067468"/>
            <a:ext cx="2345230" cy="3062178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2072FAE-ADCD-B374-D8AE-719B74941EC1}"/>
              </a:ext>
            </a:extLst>
          </p:cNvPr>
          <p:cNvSpPr/>
          <p:nvPr userDrawn="1"/>
        </p:nvSpPr>
        <p:spPr>
          <a:xfrm>
            <a:off x="8970070" y="3048000"/>
            <a:ext cx="2345230" cy="3062178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2182FE-63AF-8C54-BCF9-C45C5E9596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75572" y="384043"/>
            <a:ext cx="11240856" cy="1444757"/>
          </a:xfrm>
        </p:spPr>
        <p:txBody>
          <a:bodyPr anchor="ctr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Heading on 1 line</a:t>
            </a:r>
            <a:endParaRPr lang="en-GB" dirty="0"/>
          </a:p>
        </p:txBody>
      </p:sp>
      <p:pic>
        <p:nvPicPr>
          <p:cNvPr id="4" name="Picture 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06FBB926-9C90-CFF5-0B06-A8ADD60F979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" t="9492" r="73482" b="45034"/>
          <a:stretch/>
        </p:blipFill>
        <p:spPr>
          <a:xfrm>
            <a:off x="11614281" y="6356350"/>
            <a:ext cx="393435" cy="396473"/>
          </a:xfrm>
          <a:prstGeom prst="rect">
            <a:avLst/>
          </a:prstGeom>
        </p:spPr>
      </p:pic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535F5F11-9C83-07CF-FD18-42ED9A9E622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7829" y="4209935"/>
            <a:ext cx="2345229" cy="91440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  <a:endParaRPr lang="en-GB" dirty="0"/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6B07D2FD-4349-C9CB-A5AA-8BFA692F3FE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929845" y="2009802"/>
            <a:ext cx="8332309" cy="914400"/>
          </a:xfrm>
        </p:spPr>
        <p:txBody>
          <a:bodyPr>
            <a:noAutofit/>
          </a:bodyPr>
          <a:lstStyle>
            <a:lvl1pPr marL="0" indent="0" algn="ctr">
              <a:buNone/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4CE2FD1F-03D0-AEEE-FA9E-38F7A3794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01909" y="4209935"/>
            <a:ext cx="2345230" cy="91440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2098405F-97C0-EBAA-DD4D-5B1163EF5D3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85990" y="4204766"/>
            <a:ext cx="2345229" cy="91440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32" name="Text Placeholder 12">
            <a:extLst>
              <a:ext uri="{FF2B5EF4-FFF2-40B4-BE49-F238E27FC236}">
                <a16:creationId xmlns:a16="http://schemas.microsoft.com/office/drawing/2014/main" id="{475427BA-31CF-8862-4279-1ABF52E47D0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970070" y="4211153"/>
            <a:ext cx="2345230" cy="91440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B1651D1F-1D12-80A4-16C0-F264A379081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842470" y="3615061"/>
            <a:ext cx="432000" cy="432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00"/>
            </a:lvl1pPr>
          </a:lstStyle>
          <a:p>
            <a:r>
              <a:rPr lang="en-GB"/>
              <a:t>icon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2974327-97E5-CEDC-23D2-B71F09475D66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266290" y="3624424"/>
            <a:ext cx="432000" cy="432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00"/>
            </a:lvl1pPr>
          </a:lstStyle>
          <a:p>
            <a:r>
              <a:rPr lang="en-GB"/>
              <a:t>icon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6CA1499E-6F86-A588-5575-F9E8E13FE5CD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4554380" y="3605697"/>
            <a:ext cx="432000" cy="432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00"/>
            </a:lvl1pPr>
          </a:lstStyle>
          <a:p>
            <a:r>
              <a:rPr lang="en-GB"/>
              <a:t>icon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36DEFC9D-BCD0-C29D-5881-2F1183F473B6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9978200" y="3596333"/>
            <a:ext cx="432000" cy="432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00"/>
            </a:lvl1pPr>
          </a:lstStyle>
          <a:p>
            <a:r>
              <a:rPr lang="en-GB"/>
              <a:t>icon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E508C000-9EF9-DBB5-00A7-ED4DFE1A31C7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1149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ntent 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F8B91A3-1CBC-2C5A-A3F1-8EC4C414977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GB"/>
          </a:p>
        </p:txBody>
      </p:sp>
      <p:pic>
        <p:nvPicPr>
          <p:cNvPr id="15" name="Picture 14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42C99D21-8C90-7CC2-F0F4-9B4BE3FC5EC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9A757AE-4860-2AAB-A887-43357CDB1EB3}"/>
              </a:ext>
            </a:extLst>
          </p:cNvPr>
          <p:cNvSpPr/>
          <p:nvPr userDrawn="1"/>
        </p:nvSpPr>
        <p:spPr>
          <a:xfrm>
            <a:off x="917830" y="1896704"/>
            <a:ext cx="2345230" cy="4223208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28EA14E-2C6E-D492-C87C-FDB4F82EE8B0}"/>
              </a:ext>
            </a:extLst>
          </p:cNvPr>
          <p:cNvSpPr/>
          <p:nvPr userDrawn="1"/>
        </p:nvSpPr>
        <p:spPr>
          <a:xfrm>
            <a:off x="3601910" y="1916172"/>
            <a:ext cx="2345230" cy="4223208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7AB8891-4F0B-BC65-3BC0-FDC5C5922C06}"/>
              </a:ext>
            </a:extLst>
          </p:cNvPr>
          <p:cNvSpPr/>
          <p:nvPr userDrawn="1"/>
        </p:nvSpPr>
        <p:spPr>
          <a:xfrm>
            <a:off x="6285990" y="1906438"/>
            <a:ext cx="2345230" cy="4223208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2072FAE-ADCD-B374-D8AE-719B74941EC1}"/>
              </a:ext>
            </a:extLst>
          </p:cNvPr>
          <p:cNvSpPr/>
          <p:nvPr userDrawn="1"/>
        </p:nvSpPr>
        <p:spPr>
          <a:xfrm>
            <a:off x="8970070" y="1886970"/>
            <a:ext cx="2345230" cy="4223208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2182FE-63AF-8C54-BCF9-C45C5E9596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75572" y="384043"/>
            <a:ext cx="11240856" cy="1444757"/>
          </a:xfrm>
        </p:spPr>
        <p:txBody>
          <a:bodyPr anchor="ctr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Heading on 1 line</a:t>
            </a:r>
            <a:endParaRPr lang="en-GB" dirty="0"/>
          </a:p>
        </p:txBody>
      </p:sp>
      <p:pic>
        <p:nvPicPr>
          <p:cNvPr id="4" name="Picture 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06FBB926-9C90-CFF5-0B06-A8ADD60F979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" t="9492" r="73482" b="45034"/>
          <a:stretch/>
        </p:blipFill>
        <p:spPr>
          <a:xfrm>
            <a:off x="11614281" y="6356350"/>
            <a:ext cx="393435" cy="396473"/>
          </a:xfrm>
          <a:prstGeom prst="rect">
            <a:avLst/>
          </a:prstGeom>
        </p:spPr>
      </p:pic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535F5F11-9C83-07CF-FD18-42ED9A9E622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7829" y="2218012"/>
            <a:ext cx="2345229" cy="68909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6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  <a:endParaRPr lang="en-GB" dirty="0"/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4CE2FD1F-03D0-AEEE-FA9E-38F7A3794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01909" y="2218012"/>
            <a:ext cx="2345230" cy="68909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6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2098405F-97C0-EBAA-DD4D-5B1163EF5D3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85990" y="2212843"/>
            <a:ext cx="2345229" cy="68909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6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32" name="Text Placeholder 12">
            <a:extLst>
              <a:ext uri="{FF2B5EF4-FFF2-40B4-BE49-F238E27FC236}">
                <a16:creationId xmlns:a16="http://schemas.microsoft.com/office/drawing/2014/main" id="{475427BA-31CF-8862-4279-1ABF52E47D0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970070" y="2219230"/>
            <a:ext cx="2345230" cy="68909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6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E508C000-9EF9-DBB5-00A7-ED4DFE1A31C7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32446615-FC70-4A7B-6414-C1644775EB3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17829" y="3709603"/>
            <a:ext cx="2345229" cy="91440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  <a:endParaRPr lang="en-GB" dirty="0"/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A0295478-8FEC-4A07-225C-5ECBF473096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601909" y="3709603"/>
            <a:ext cx="2345230" cy="91440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FA6599DF-2D78-3011-2CAB-508E52DAED2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285990" y="3704434"/>
            <a:ext cx="2345229" cy="91440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5A936DA3-F3BB-5B8F-FD5C-0B5B70294AC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970070" y="3710821"/>
            <a:ext cx="2345230" cy="91440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2528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F8B91A3-1CBC-2C5A-A3F1-8EC4C414977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GB"/>
          </a:p>
        </p:txBody>
      </p:sp>
      <p:pic>
        <p:nvPicPr>
          <p:cNvPr id="13" name="Picture 12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7BF45D3E-9EC8-6EE8-9E25-258DE81EB35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9A757AE-4860-2AAB-A887-43357CDB1EB3}"/>
              </a:ext>
            </a:extLst>
          </p:cNvPr>
          <p:cNvSpPr/>
          <p:nvPr userDrawn="1"/>
        </p:nvSpPr>
        <p:spPr>
          <a:xfrm>
            <a:off x="879730" y="3428999"/>
            <a:ext cx="1739575" cy="2505975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28EA14E-2C6E-D492-C87C-FDB4F82EE8B0}"/>
              </a:ext>
            </a:extLst>
          </p:cNvPr>
          <p:cNvSpPr/>
          <p:nvPr userDrawn="1"/>
        </p:nvSpPr>
        <p:spPr>
          <a:xfrm>
            <a:off x="3081244" y="3448467"/>
            <a:ext cx="1739575" cy="2505975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7AB8891-4F0B-BC65-3BC0-FDC5C5922C06}"/>
              </a:ext>
            </a:extLst>
          </p:cNvPr>
          <p:cNvSpPr/>
          <p:nvPr userDrawn="1"/>
        </p:nvSpPr>
        <p:spPr>
          <a:xfrm>
            <a:off x="5282757" y="3448467"/>
            <a:ext cx="1739575" cy="2505975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2072FAE-ADCD-B374-D8AE-719B74941EC1}"/>
              </a:ext>
            </a:extLst>
          </p:cNvPr>
          <p:cNvSpPr/>
          <p:nvPr userDrawn="1"/>
        </p:nvSpPr>
        <p:spPr>
          <a:xfrm>
            <a:off x="7484270" y="3428999"/>
            <a:ext cx="1739575" cy="2505975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2182FE-63AF-8C54-BCF9-C45C5E9596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75572" y="384043"/>
            <a:ext cx="11240856" cy="1444757"/>
          </a:xfrm>
        </p:spPr>
        <p:txBody>
          <a:bodyPr anchor="ctr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Heading on 1 line</a:t>
            </a:r>
            <a:endParaRPr lang="en-GB"/>
          </a:p>
        </p:txBody>
      </p:sp>
      <p:pic>
        <p:nvPicPr>
          <p:cNvPr id="4" name="Picture 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06FBB926-9C90-CFF5-0B06-A8ADD60F979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" t="9492" r="73482" b="45034"/>
          <a:stretch/>
        </p:blipFill>
        <p:spPr>
          <a:xfrm>
            <a:off x="11614281" y="6356350"/>
            <a:ext cx="393435" cy="396473"/>
          </a:xfrm>
          <a:prstGeom prst="rect">
            <a:avLst/>
          </a:prstGeom>
        </p:spPr>
      </p:pic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535F5F11-9C83-07CF-FD18-42ED9A9E622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79730" y="4276610"/>
            <a:ext cx="1739574" cy="91440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  <a:endParaRPr lang="en-GB" dirty="0"/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6B07D2FD-4349-C9CB-A5AA-8BFA692F3FE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86836" y="1981200"/>
            <a:ext cx="8332309" cy="914400"/>
          </a:xfrm>
        </p:spPr>
        <p:txBody>
          <a:bodyPr>
            <a:noAutofit/>
          </a:bodyPr>
          <a:lstStyle>
            <a:lvl1pPr marL="0" indent="0" algn="ctr">
              <a:buNone/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4CE2FD1F-03D0-AEEE-FA9E-38F7A3794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081243" y="4276610"/>
            <a:ext cx="1739575" cy="91440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2098405F-97C0-EBAA-DD4D-5B1163EF5D3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82758" y="4281175"/>
            <a:ext cx="1739574" cy="91440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32" name="Text Placeholder 12">
            <a:extLst>
              <a:ext uri="{FF2B5EF4-FFF2-40B4-BE49-F238E27FC236}">
                <a16:creationId xmlns:a16="http://schemas.microsoft.com/office/drawing/2014/main" id="{475427BA-31CF-8862-4279-1ABF52E47D0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84270" y="4287562"/>
            <a:ext cx="1739575" cy="91440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4E06994-3E8C-7345-7AA8-26CBD6CC1E32}"/>
              </a:ext>
            </a:extLst>
          </p:cNvPr>
          <p:cNvSpPr/>
          <p:nvPr userDrawn="1"/>
        </p:nvSpPr>
        <p:spPr>
          <a:xfrm>
            <a:off x="9669653" y="3448467"/>
            <a:ext cx="1739575" cy="2505975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 Placeholder 12">
            <a:extLst>
              <a:ext uri="{FF2B5EF4-FFF2-40B4-BE49-F238E27FC236}">
                <a16:creationId xmlns:a16="http://schemas.microsoft.com/office/drawing/2014/main" id="{E3F1C923-8174-6B00-5E57-54A4C54EF7A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61581" y="4287562"/>
            <a:ext cx="1739575" cy="914400"/>
          </a:xfrm>
        </p:spPr>
        <p:txBody>
          <a:bodyPr spcCol="288000">
            <a:noAutofit/>
          </a:bodyPr>
          <a:lstStyle>
            <a:lvl1pPr marL="0" indent="0" algn="ctr">
              <a:buNone/>
              <a:defRPr sz="1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19DE921-759B-478D-DE1B-A44AF2CB0B00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05042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350CB-3766-6906-A178-7D469916D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385" y="3337522"/>
            <a:ext cx="4379343" cy="1325563"/>
          </a:xfrm>
        </p:spPr>
        <p:txBody>
          <a:bodyPr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FF26E8F5-2FA3-FEFA-8AF8-25E18AE3664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314325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GB"/>
              <a:t>Full frame image </a:t>
            </a:r>
          </a:p>
        </p:txBody>
      </p:sp>
      <p:pic>
        <p:nvPicPr>
          <p:cNvPr id="8" name="Picture 7" descr="A blue and black logo&#10;&#10;Description automatically generated">
            <a:extLst>
              <a:ext uri="{FF2B5EF4-FFF2-40B4-BE49-F238E27FC236}">
                <a16:creationId xmlns:a16="http://schemas.microsoft.com/office/drawing/2014/main" id="{AACD4F77-0B7F-23E6-9B8F-6F37EDCE895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" t="8512" r="73107" b="46819"/>
          <a:stretch/>
        </p:blipFill>
        <p:spPr>
          <a:xfrm>
            <a:off x="11614282" y="6356350"/>
            <a:ext cx="393435" cy="370936"/>
          </a:xfrm>
          <a:prstGeom prst="rect">
            <a:avLst/>
          </a:prstGeo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5087648-2216-A8C8-67BC-1B206792650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2324" y="4805363"/>
            <a:ext cx="4379343" cy="914400"/>
          </a:xfrm>
        </p:spPr>
        <p:txBody>
          <a:bodyPr>
            <a:no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C2C1913F-8EB0-7321-7FB6-4BCF3C207FD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505946" y="3337522"/>
            <a:ext cx="4949933" cy="1855580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.</a:t>
            </a:r>
            <a:endParaRPr lang="en-GB"/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 </a:t>
            </a:r>
            <a:endParaRPr lang="en-GB"/>
          </a:p>
          <a:p>
            <a:pPr lvl="0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19CC5E1-ECDC-EC17-50A0-24E7DA0BAD14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5168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350CB-3766-6906-A178-7D469916D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324" y="387932"/>
            <a:ext cx="8495786" cy="1205057"/>
          </a:xfrm>
        </p:spPr>
        <p:txBody>
          <a:bodyPr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8" name="Picture 7" descr="A blue and black logo&#10;&#10;Description automatically generated">
            <a:extLst>
              <a:ext uri="{FF2B5EF4-FFF2-40B4-BE49-F238E27FC236}">
                <a16:creationId xmlns:a16="http://schemas.microsoft.com/office/drawing/2014/main" id="{AACD4F77-0B7F-23E6-9B8F-6F37EDCE895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" t="8512" r="73107" b="46819"/>
          <a:stretch/>
        </p:blipFill>
        <p:spPr>
          <a:xfrm>
            <a:off x="11614282" y="6356350"/>
            <a:ext cx="393435" cy="370936"/>
          </a:xfrm>
          <a:prstGeom prst="rect">
            <a:avLst/>
          </a:prstGeo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5087648-2216-A8C8-67BC-1B206792650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2324" y="1838036"/>
            <a:ext cx="9874705" cy="4243450"/>
          </a:xfrm>
        </p:spPr>
        <p:txBody>
          <a:bodyPr>
            <a:noAutofit/>
          </a:bodyPr>
          <a:lstStyle>
            <a:lvl1pPr marL="342900" indent="-342900">
              <a:buFont typeface="Arial" panose="020B0604020202020204" pitchFamily="34" charset="0"/>
              <a:buChar char="•"/>
              <a:defRPr sz="2000"/>
            </a:lvl1pPr>
          </a:lstStyle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  <a:endParaRPr lang="en-GB" dirty="0"/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  <a:endParaRPr lang="en-GB" dirty="0"/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  <a:endParaRPr lang="en-GB" dirty="0"/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  <a:endParaRPr lang="en-GB" dirty="0"/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labore et dolore magna </a:t>
            </a:r>
            <a:r>
              <a:rPr lang="en-US" dirty="0" err="1"/>
              <a:t>aliqua</a:t>
            </a:r>
            <a:r>
              <a:rPr lang="en-US" dirty="0"/>
              <a:t>. </a:t>
            </a:r>
            <a:endParaRPr lang="en-GB" dirty="0"/>
          </a:p>
          <a:p>
            <a:pPr lvl="0"/>
            <a:endParaRPr lang="en-GB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19CC5E1-ECDC-EC17-50A0-24E7DA0BAD14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37938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map of the world&#10;&#10;Description automatically generated">
            <a:extLst>
              <a:ext uri="{FF2B5EF4-FFF2-40B4-BE49-F238E27FC236}">
                <a16:creationId xmlns:a16="http://schemas.microsoft.com/office/drawing/2014/main" id="{1A03C665-98C8-0E63-259F-B7989E866ED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r="1623"/>
          <a:stretch/>
        </p:blipFill>
        <p:spPr>
          <a:xfrm>
            <a:off x="2209973" y="656106"/>
            <a:ext cx="9982028" cy="62018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C350CB-3766-6906-A178-7D469916D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324" y="277415"/>
            <a:ext cx="4379343" cy="1325563"/>
          </a:xfrm>
        </p:spPr>
        <p:txBody>
          <a:bodyPr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</a:t>
            </a:r>
            <a:endParaRPr lang="en-GB"/>
          </a:p>
        </p:txBody>
      </p:sp>
      <p:pic>
        <p:nvPicPr>
          <p:cNvPr id="8" name="Picture 7" descr="A blue and black logo&#10;&#10;Description automatically generated">
            <a:extLst>
              <a:ext uri="{FF2B5EF4-FFF2-40B4-BE49-F238E27FC236}">
                <a16:creationId xmlns:a16="http://schemas.microsoft.com/office/drawing/2014/main" id="{AACD4F77-0B7F-23E6-9B8F-6F37EDCE895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" t="8512" r="73107" b="46819"/>
          <a:stretch/>
        </p:blipFill>
        <p:spPr>
          <a:xfrm>
            <a:off x="11614282" y="6356350"/>
            <a:ext cx="393435" cy="370936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719CC5E1-ECDC-EC17-50A0-24E7DA0BAD14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8CB7CF55-270B-2B5C-B835-87530C367BE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2324" y="4805363"/>
            <a:ext cx="4379343" cy="914400"/>
          </a:xfrm>
        </p:spPr>
        <p:txBody>
          <a:bodyPr>
            <a:no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0785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D883475D-339C-1303-98BB-E7BA06FF8C6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07" t="42724" r="16426" b="48508"/>
          <a:stretch/>
        </p:blipFill>
        <p:spPr>
          <a:xfrm>
            <a:off x="-1" y="-12905"/>
            <a:ext cx="12192001" cy="2628900"/>
          </a:xfrm>
          <a:prstGeom prst="rect">
            <a:avLst/>
          </a:prstGeom>
        </p:spPr>
      </p:pic>
      <p:pic>
        <p:nvPicPr>
          <p:cNvPr id="8" name="Picture 7" descr="A blue and black logo&#10;&#10;Description automatically generated">
            <a:extLst>
              <a:ext uri="{FF2B5EF4-FFF2-40B4-BE49-F238E27FC236}">
                <a16:creationId xmlns:a16="http://schemas.microsoft.com/office/drawing/2014/main" id="{AACD4F77-0B7F-23E6-9B8F-6F37EDCE895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" t="8512" r="73107" b="46819"/>
          <a:stretch/>
        </p:blipFill>
        <p:spPr>
          <a:xfrm>
            <a:off x="11614282" y="6356350"/>
            <a:ext cx="393435" cy="3709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C350CB-3766-6906-A178-7D469916D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2585" y="501077"/>
            <a:ext cx="9299515" cy="662585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5087648-2216-A8C8-67BC-1B206792650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52524" y="1305940"/>
            <a:ext cx="8512176" cy="914400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4" name="Text Placeholder 12">
            <a:extLst>
              <a:ext uri="{FF2B5EF4-FFF2-40B4-BE49-F238E27FC236}">
                <a16:creationId xmlns:a16="http://schemas.microsoft.com/office/drawing/2014/main" id="{CA4E919C-DA75-85A5-9A0A-2EA9AA63D81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152525" y="5317434"/>
            <a:ext cx="4791076" cy="1069378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</a:lstStyle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.</a:t>
            </a:r>
            <a:endParaRPr lang="en-GB"/>
          </a:p>
          <a:p>
            <a:pPr lvl="0"/>
            <a:endParaRPr lang="en-GB"/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D3110393-8E4D-E1B2-EB2C-F6B8BBC462A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762751" y="3159723"/>
            <a:ext cx="4533900" cy="1069378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</a:lstStyle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.</a:t>
            </a:r>
            <a:endParaRPr lang="en-GB"/>
          </a:p>
          <a:p>
            <a:pPr lvl="0"/>
            <a:endParaRPr lang="en-GB"/>
          </a:p>
        </p:txBody>
      </p:sp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6B171552-198F-AA89-4E2B-ABA6C058E7C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762751" y="4505923"/>
            <a:ext cx="4619624" cy="1069378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</a:lstStyle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.</a:t>
            </a:r>
            <a:endParaRPr lang="en-GB"/>
          </a:p>
          <a:p>
            <a:pPr lvl="0"/>
            <a:endParaRPr lang="en-GB"/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F797FC23-AD8E-7E8D-64B6-18A3CABDBC0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762751" y="5852123"/>
            <a:ext cx="4619624" cy="1069378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</a:lstStyle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</a:t>
            </a:r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93F5949-C0C3-BC4B-AB4D-D0B8FDC95860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 Placeholder 12">
            <a:extLst>
              <a:ext uri="{FF2B5EF4-FFF2-40B4-BE49-F238E27FC236}">
                <a16:creationId xmlns:a16="http://schemas.microsoft.com/office/drawing/2014/main" id="{AB4801E6-1D1D-A9AD-2A0B-1DB59A4C49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152525" y="3171133"/>
            <a:ext cx="4791076" cy="1069378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</a:lstStyle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.</a:t>
            </a:r>
            <a:endParaRPr lang="en-GB"/>
          </a:p>
          <a:p>
            <a:pPr lv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7974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text heavy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350CB-3766-6906-A178-7D469916D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323" y="387481"/>
            <a:ext cx="8746979" cy="1098716"/>
          </a:xfrm>
        </p:spPr>
        <p:txBody>
          <a:bodyPr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8" name="Picture 7" descr="A blue and black logo&#10;&#10;Description automatically generated">
            <a:extLst>
              <a:ext uri="{FF2B5EF4-FFF2-40B4-BE49-F238E27FC236}">
                <a16:creationId xmlns:a16="http://schemas.microsoft.com/office/drawing/2014/main" id="{AACD4F77-0B7F-23E6-9B8F-6F37EDCE895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" t="8512" r="73107" b="46819"/>
          <a:stretch/>
        </p:blipFill>
        <p:spPr>
          <a:xfrm>
            <a:off x="11614282" y="6356350"/>
            <a:ext cx="393435" cy="370936"/>
          </a:xfrm>
          <a:prstGeom prst="rect">
            <a:avLst/>
          </a:prstGeo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5087648-2216-A8C8-67BC-1B206792650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2323" y="1486196"/>
            <a:ext cx="8746979" cy="914400"/>
          </a:xfrm>
        </p:spPr>
        <p:txBody>
          <a:bodyPr>
            <a:no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C2C1913F-8EB0-7321-7FB6-4BCF3C207FD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348163" y="2650837"/>
            <a:ext cx="6881812" cy="3570310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.</a:t>
            </a:r>
            <a:endParaRPr lang="en-GB"/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 </a:t>
            </a:r>
            <a:endParaRPr lang="en-GB"/>
          </a:p>
          <a:p>
            <a:pPr lvl="0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ADEE221B-6770-0980-1653-4E70AF529EBD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E9E6DB99-96A7-ED9E-E48D-4773B7B4D2D1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53943" y="2650837"/>
            <a:ext cx="3132269" cy="357031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221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text heavy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CC303C43-7E0D-1DEA-B598-80D21693AA4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pic>
        <p:nvPicPr>
          <p:cNvPr id="3" name="Picture 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9DB81FD8-956A-B7F5-F157-465BD45F0FD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" t="9492" r="73482" b="45034"/>
          <a:stretch/>
        </p:blipFill>
        <p:spPr>
          <a:xfrm>
            <a:off x="11614281" y="6356350"/>
            <a:ext cx="393435" cy="396473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9FDB69EC-D8A0-A428-352A-95FFF58C46DE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C60D8BD-3705-F595-5B97-7275F4FA9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323" y="387481"/>
            <a:ext cx="8746979" cy="1098716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9BC07357-B15E-E16A-4EF4-9E929064599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2323" y="1486196"/>
            <a:ext cx="8746979" cy="914400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11" name="Text Placeholder 12">
            <a:extLst>
              <a:ext uri="{FF2B5EF4-FFF2-40B4-BE49-F238E27FC236}">
                <a16:creationId xmlns:a16="http://schemas.microsoft.com/office/drawing/2014/main" id="{CEFD024E-A046-146C-45E8-070182F3C23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348163" y="2650837"/>
            <a:ext cx="6881812" cy="3570310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.</a:t>
            </a:r>
            <a:endParaRPr lang="en-GB"/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 </a:t>
            </a:r>
            <a:endParaRPr lang="en-GB"/>
          </a:p>
          <a:p>
            <a:pPr lvl="0"/>
            <a:endParaRPr lang="en-GB"/>
          </a:p>
        </p:txBody>
      </p:sp>
      <p:sp>
        <p:nvSpPr>
          <p:cNvPr id="12" name="Picture Placeholder 6">
            <a:extLst>
              <a:ext uri="{FF2B5EF4-FFF2-40B4-BE49-F238E27FC236}">
                <a16:creationId xmlns:a16="http://schemas.microsoft.com/office/drawing/2014/main" id="{01A2845C-D039-A011-D067-AC2ED1CD47B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53943" y="2650837"/>
            <a:ext cx="3132269" cy="35703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40076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D857CBA7-80A8-233F-E543-D12E1EEA9B2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08" t="21486" r="31930" b="43822"/>
          <a:stretch/>
        </p:blipFill>
        <p:spPr>
          <a:xfrm>
            <a:off x="0" y="0"/>
            <a:ext cx="382772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C350CB-3766-6906-A178-7D469916D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722" y="636852"/>
            <a:ext cx="2920276" cy="1325563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8" name="Picture 7" descr="A blue and black logo&#10;&#10;Description automatically generated">
            <a:extLst>
              <a:ext uri="{FF2B5EF4-FFF2-40B4-BE49-F238E27FC236}">
                <a16:creationId xmlns:a16="http://schemas.microsoft.com/office/drawing/2014/main" id="{AACD4F77-0B7F-23E6-9B8F-6F37EDCE895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" t="8512" r="73107" b="46819"/>
          <a:stretch/>
        </p:blipFill>
        <p:spPr>
          <a:xfrm>
            <a:off x="11614282" y="6356350"/>
            <a:ext cx="393435" cy="370936"/>
          </a:xfrm>
          <a:prstGeom prst="rect">
            <a:avLst/>
          </a:prstGeo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5087648-2216-A8C8-67BC-1B206792650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3723" y="2142067"/>
            <a:ext cx="2920276" cy="914400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</a:t>
            </a:r>
            <a:endParaRPr lang="en-GB"/>
          </a:p>
        </p:txBody>
      </p:sp>
      <p:sp>
        <p:nvSpPr>
          <p:cNvPr id="6" name="Chart Placeholder 5">
            <a:extLst>
              <a:ext uri="{FF2B5EF4-FFF2-40B4-BE49-F238E27FC236}">
                <a16:creationId xmlns:a16="http://schemas.microsoft.com/office/drawing/2014/main" id="{F509C270-BA5C-E730-E338-9173B9FC678A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4281442" y="636851"/>
            <a:ext cx="7531329" cy="525358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5EFC32D-462D-6B29-3E44-7DB63F5EE86A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1396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F7D1F43D-DFD0-DBCF-3202-FB2388C161C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07" t="42724" r="16426" b="49947"/>
          <a:stretch/>
        </p:blipFill>
        <p:spPr>
          <a:xfrm>
            <a:off x="-1" y="-12905"/>
            <a:ext cx="12192001" cy="2197305"/>
          </a:xfrm>
          <a:prstGeom prst="rect">
            <a:avLst/>
          </a:prstGeom>
        </p:spPr>
      </p:pic>
      <p:pic>
        <p:nvPicPr>
          <p:cNvPr id="8" name="Picture 7" descr="A blue and black logo&#10;&#10;Description automatically generated">
            <a:extLst>
              <a:ext uri="{FF2B5EF4-FFF2-40B4-BE49-F238E27FC236}">
                <a16:creationId xmlns:a16="http://schemas.microsoft.com/office/drawing/2014/main" id="{AACD4F77-0B7F-23E6-9B8F-6F37EDCE895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" t="8512" r="73107" b="46819"/>
          <a:stretch/>
        </p:blipFill>
        <p:spPr>
          <a:xfrm>
            <a:off x="11614282" y="6356350"/>
            <a:ext cx="393435" cy="3709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C350CB-3766-6906-A178-7D469916D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2585" y="787400"/>
            <a:ext cx="9299515" cy="662585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5087648-2216-A8C8-67BC-1B206792650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01025" y="2587625"/>
            <a:ext cx="3413257" cy="914400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93F5949-C0C3-BC4B-AB4D-D0B8FDC95860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hart Placeholder 5">
            <a:extLst>
              <a:ext uri="{FF2B5EF4-FFF2-40B4-BE49-F238E27FC236}">
                <a16:creationId xmlns:a16="http://schemas.microsoft.com/office/drawing/2014/main" id="{5E790637-C688-ED15-BABF-2F42EFC0447E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1152524" y="2590800"/>
            <a:ext cx="6677026" cy="3781477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2956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A7B6B54B-8FCE-38F4-BBB7-C21508184AB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08" t="21486" r="31930" b="43822"/>
          <a:stretch/>
        </p:blipFill>
        <p:spPr>
          <a:xfrm>
            <a:off x="0" y="0"/>
            <a:ext cx="382772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C350CB-3766-6906-A178-7D469916D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722" y="636852"/>
            <a:ext cx="2920276" cy="1325563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8" name="Picture 7" descr="A blue and black logo&#10;&#10;Description automatically generated">
            <a:extLst>
              <a:ext uri="{FF2B5EF4-FFF2-40B4-BE49-F238E27FC236}">
                <a16:creationId xmlns:a16="http://schemas.microsoft.com/office/drawing/2014/main" id="{AACD4F77-0B7F-23E6-9B8F-6F37EDCE895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" t="8512" r="73107" b="46819"/>
          <a:stretch/>
        </p:blipFill>
        <p:spPr>
          <a:xfrm>
            <a:off x="11614282" y="6356350"/>
            <a:ext cx="393435" cy="370936"/>
          </a:xfrm>
          <a:prstGeom prst="rect">
            <a:avLst/>
          </a:prstGeo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5087648-2216-A8C8-67BC-1B206792650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3723" y="2142067"/>
            <a:ext cx="2920276" cy="914400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</a:t>
            </a:r>
            <a:endParaRPr lang="en-GB"/>
          </a:p>
        </p:txBody>
      </p:sp>
      <p:sp>
        <p:nvSpPr>
          <p:cNvPr id="5" name="Table Placeholder 4">
            <a:extLst>
              <a:ext uri="{FF2B5EF4-FFF2-40B4-BE49-F238E27FC236}">
                <a16:creationId xmlns:a16="http://schemas.microsoft.com/office/drawing/2014/main" id="{939D946C-DE4C-4E19-BA1D-EFEDF255B645}"/>
              </a:ext>
            </a:extLst>
          </p:cNvPr>
          <p:cNvSpPr>
            <a:spLocks noGrp="1"/>
          </p:cNvSpPr>
          <p:nvPr>
            <p:ph type="tbl" sz="quarter" idx="15"/>
          </p:nvPr>
        </p:nvSpPr>
        <p:spPr>
          <a:xfrm>
            <a:off x="4136130" y="551791"/>
            <a:ext cx="7719171" cy="5636358"/>
          </a:xfrm>
        </p:spPr>
        <p:txBody>
          <a:bodyPr/>
          <a:lstStyle/>
          <a:p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114D97D-22DB-3E82-B3F3-9198415D7275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79046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s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2663819F-DCBA-38C2-6D6C-FFB36E5C651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08" t="21486" r="31930" b="43822"/>
          <a:stretch/>
        </p:blipFill>
        <p:spPr>
          <a:xfrm>
            <a:off x="0" y="0"/>
            <a:ext cx="382772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C350CB-3766-6906-A178-7D469916D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722" y="636852"/>
            <a:ext cx="2920276" cy="1325563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8" name="Picture 7" descr="A blue and black logo&#10;&#10;Description automatically generated">
            <a:extLst>
              <a:ext uri="{FF2B5EF4-FFF2-40B4-BE49-F238E27FC236}">
                <a16:creationId xmlns:a16="http://schemas.microsoft.com/office/drawing/2014/main" id="{AACD4F77-0B7F-23E6-9B8F-6F37EDCE895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" t="8512" r="73107" b="46819"/>
          <a:stretch/>
        </p:blipFill>
        <p:spPr>
          <a:xfrm>
            <a:off x="11614282" y="6356350"/>
            <a:ext cx="393435" cy="370936"/>
          </a:xfrm>
          <a:prstGeom prst="rect">
            <a:avLst/>
          </a:prstGeo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5087648-2216-A8C8-67BC-1B206792650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3723" y="2142067"/>
            <a:ext cx="2920276" cy="914400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</a:t>
            </a:r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114D97D-22DB-3E82-B3F3-9198415D7275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D3D20B65-31E5-042F-F628-50A3CB36CCD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352925" y="487363"/>
            <a:ext cx="4741378" cy="3090862"/>
          </a:xfrm>
        </p:spPr>
        <p:txBody>
          <a:bodyPr/>
          <a:lstStyle/>
          <a:p>
            <a:endParaRPr lang="en-GB"/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BF4AF580-447F-3A64-3205-5E697866E90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362661" y="487363"/>
            <a:ext cx="2448338" cy="3090862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Picture Placeholder 6">
            <a:extLst>
              <a:ext uri="{FF2B5EF4-FFF2-40B4-BE49-F238E27FC236}">
                <a16:creationId xmlns:a16="http://schemas.microsoft.com/office/drawing/2014/main" id="{37BAC3A8-97DA-5C5E-BE7C-81315CD991F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352925" y="3767138"/>
            <a:ext cx="2448338" cy="2454758"/>
          </a:xfrm>
        </p:spPr>
        <p:txBody>
          <a:bodyPr/>
          <a:lstStyle/>
          <a:p>
            <a:endParaRPr lang="en-GB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7EEE2AB2-6396-83E6-38E1-3DE2AB7A55C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069621" y="3778074"/>
            <a:ext cx="4741378" cy="2443822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5545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E588D238-47E7-8BC9-34D7-D53A990877D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08" t="21486" r="31930" b="43822"/>
          <a:stretch/>
        </p:blipFill>
        <p:spPr>
          <a:xfrm>
            <a:off x="0" y="0"/>
            <a:ext cx="382772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C350CB-3766-6906-A178-7D469916D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722" y="636852"/>
            <a:ext cx="2920276" cy="1325563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8" name="Picture 7" descr="A blue and black logo&#10;&#10;Description automatically generated">
            <a:extLst>
              <a:ext uri="{FF2B5EF4-FFF2-40B4-BE49-F238E27FC236}">
                <a16:creationId xmlns:a16="http://schemas.microsoft.com/office/drawing/2014/main" id="{AACD4F77-0B7F-23E6-9B8F-6F37EDCE895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" t="8512" r="73107" b="46819"/>
          <a:stretch/>
        </p:blipFill>
        <p:spPr>
          <a:xfrm>
            <a:off x="11614282" y="6356350"/>
            <a:ext cx="393435" cy="370936"/>
          </a:xfrm>
          <a:prstGeom prst="rect">
            <a:avLst/>
          </a:prstGeo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5087648-2216-A8C8-67BC-1B206792650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3723" y="2142067"/>
            <a:ext cx="2920276" cy="914400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</a:t>
            </a:r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114D97D-22DB-3E82-B3F3-9198415D7275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D3D20B65-31E5-042F-F628-50A3CB36CCD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27720" y="0"/>
            <a:ext cx="2813270" cy="68580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2B37AE66-AB2B-5C09-58BB-98C17451CA65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640990" y="0"/>
            <a:ext cx="2813269" cy="68580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F0E74782-26EB-9CB2-5ADE-071A6E69932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454259" y="0"/>
            <a:ext cx="2737741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40206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30AAD76D-8C57-A2E1-A2B7-664E93BEFF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08" t="21486" r="31930" b="43822"/>
          <a:stretch/>
        </p:blipFill>
        <p:spPr>
          <a:xfrm>
            <a:off x="0" y="0"/>
            <a:ext cx="382772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C350CB-3766-6906-A178-7D469916D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722" y="636852"/>
            <a:ext cx="2920276" cy="1325563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8" name="Picture 7" descr="A blue and black logo&#10;&#10;Description automatically generated">
            <a:extLst>
              <a:ext uri="{FF2B5EF4-FFF2-40B4-BE49-F238E27FC236}">
                <a16:creationId xmlns:a16="http://schemas.microsoft.com/office/drawing/2014/main" id="{AACD4F77-0B7F-23E6-9B8F-6F37EDCE895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" t="8512" r="73107" b="46819"/>
          <a:stretch/>
        </p:blipFill>
        <p:spPr>
          <a:xfrm>
            <a:off x="11614282" y="6356350"/>
            <a:ext cx="393435" cy="370936"/>
          </a:xfrm>
          <a:prstGeom prst="rect">
            <a:avLst/>
          </a:prstGeo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5087648-2216-A8C8-67BC-1B206792650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3723" y="2142067"/>
            <a:ext cx="2920276" cy="914400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</a:t>
            </a:r>
            <a:endParaRPr lang="en-GB"/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C2C1913F-8EB0-7321-7FB6-4BCF3C207FD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740942" y="636852"/>
            <a:ext cx="6873340" cy="52110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/>
            </a:lvl1pPr>
          </a:lstStyle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/>
              <a:t>Lorem ipsum </a:t>
            </a:r>
            <a:r>
              <a:rPr lang="en-US" err="1"/>
              <a:t>olor</a:t>
            </a:r>
            <a:r>
              <a:rPr lang="en-US"/>
              <a:t>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  <a:p>
            <a:pPr lvl="0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C32333E-FEFB-5491-5EA8-088E21469392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13160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l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0ECFD0CA-4047-BF8A-5B09-06251713F8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08" t="21486" r="31930" b="43822"/>
          <a:stretch/>
        </p:blipFill>
        <p:spPr>
          <a:xfrm>
            <a:off x="0" y="0"/>
            <a:ext cx="382772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C350CB-3766-6906-A178-7D469916D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0289" y="615587"/>
            <a:ext cx="2920276" cy="1325563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8" name="Picture 7" descr="A blue and black logo&#10;&#10;Description automatically generated">
            <a:extLst>
              <a:ext uri="{FF2B5EF4-FFF2-40B4-BE49-F238E27FC236}">
                <a16:creationId xmlns:a16="http://schemas.microsoft.com/office/drawing/2014/main" id="{AACD4F77-0B7F-23E6-9B8F-6F37EDCE895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" t="8512" r="73107" b="46819"/>
          <a:stretch/>
        </p:blipFill>
        <p:spPr>
          <a:xfrm>
            <a:off x="11614282" y="6356350"/>
            <a:ext cx="393435" cy="370936"/>
          </a:xfrm>
          <a:prstGeom prst="rect">
            <a:avLst/>
          </a:prstGeo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5087648-2216-A8C8-67BC-1B206792650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40290" y="2120802"/>
            <a:ext cx="2920276" cy="914400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. 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.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.</a:t>
            </a:r>
            <a:endParaRPr lang="en-GB" dirty="0"/>
          </a:p>
          <a:p>
            <a:pPr lvl="0"/>
            <a:endParaRPr lang="en-GB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06CAFDFA-7AD5-2657-B90D-477FD908CC5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48374" y="498628"/>
            <a:ext cx="6643542" cy="51153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75B42E3A-37C8-15B9-8FB7-2952C4DA32EE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97204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ngle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264F589C-8689-125D-FE28-9278517BD1F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08" t="21486" r="31930" b="43822"/>
          <a:stretch/>
        </p:blipFill>
        <p:spPr>
          <a:xfrm>
            <a:off x="0" y="0"/>
            <a:ext cx="382772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C350CB-3766-6906-A178-7D469916D0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3722" y="636852"/>
            <a:ext cx="2920276" cy="1325563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Heading on 2-3 lines here</a:t>
            </a:r>
            <a:endParaRPr lang="en-GB"/>
          </a:p>
        </p:txBody>
      </p:sp>
      <p:pic>
        <p:nvPicPr>
          <p:cNvPr id="8" name="Picture 7" descr="A blue and black logo&#10;&#10;Description automatically generated">
            <a:extLst>
              <a:ext uri="{FF2B5EF4-FFF2-40B4-BE49-F238E27FC236}">
                <a16:creationId xmlns:a16="http://schemas.microsoft.com/office/drawing/2014/main" id="{AACD4F77-0B7F-23E6-9B8F-6F37EDCE895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" t="8512" r="73107" b="46819"/>
          <a:stretch/>
        </p:blipFill>
        <p:spPr>
          <a:xfrm>
            <a:off x="11614282" y="6356350"/>
            <a:ext cx="393435" cy="370936"/>
          </a:xfrm>
          <a:prstGeom prst="rect">
            <a:avLst/>
          </a:prstGeo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5087648-2216-A8C8-67BC-1B206792650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3723" y="2142067"/>
            <a:ext cx="2920276" cy="914400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</a:t>
            </a:r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40AFDDA-5F74-8191-418B-552F116F0782}"/>
              </a:ext>
            </a:extLst>
          </p:cNvPr>
          <p:cNvSpPr/>
          <p:nvPr userDrawn="1"/>
        </p:nvSpPr>
        <p:spPr>
          <a:xfrm>
            <a:off x="4281443" y="1470509"/>
            <a:ext cx="7456834" cy="3608050"/>
          </a:xfrm>
          <a:prstGeom prst="roundRect">
            <a:avLst>
              <a:gd name="adj" fmla="val 4643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742C1252-5F57-820D-727F-00DFB13CF5C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35904" y="1833066"/>
            <a:ext cx="5006796" cy="2173489"/>
          </a:xfrm>
        </p:spPr>
        <p:txBody>
          <a:bodyPr>
            <a:no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sed do </a:t>
            </a:r>
            <a:r>
              <a:rPr lang="en-US" err="1"/>
              <a:t>eiusmod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 </a:t>
            </a:r>
            <a:r>
              <a:rPr lang="en-US" err="1"/>
              <a:t>incididunt</a:t>
            </a:r>
            <a:r>
              <a:rPr lang="en-US"/>
              <a:t> </a:t>
            </a:r>
            <a:r>
              <a:rPr lang="en-US" err="1"/>
              <a:t>ut</a:t>
            </a:r>
            <a:r>
              <a:rPr lang="en-US"/>
              <a:t> labore et dolore magna </a:t>
            </a:r>
            <a:r>
              <a:rPr lang="en-US" err="1"/>
              <a:t>aliqua</a:t>
            </a:r>
            <a:r>
              <a:rPr lang="en-US"/>
              <a:t>. </a:t>
            </a:r>
            <a:endParaRPr lang="en-GB"/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2CFF249B-3F79-E935-CFAE-F2A864C6DD9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63810" y="2566556"/>
            <a:ext cx="1440000" cy="1440000"/>
          </a:xfrm>
          <a:prstGeom prst="ellipse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GB"/>
              <a:t>Photo or icon</a:t>
            </a:r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CBD939F2-F286-7A02-DB2A-14D4A1ECE8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486177" y="4241875"/>
            <a:ext cx="3206292" cy="390668"/>
          </a:xfrm>
        </p:spPr>
        <p:txBody>
          <a:bodyPr>
            <a:no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j-lt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err="1"/>
              <a:t>Firstname</a:t>
            </a:r>
            <a:r>
              <a:rPr lang="en-US"/>
              <a:t> </a:t>
            </a:r>
            <a:r>
              <a:rPr lang="en-US" err="1"/>
              <a:t>Lastname</a:t>
            </a:r>
            <a:endParaRPr lang="en-US"/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9B6AC890-90D4-C2D2-FE81-05BA8B3956F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486177" y="4621359"/>
            <a:ext cx="3206292" cy="390668"/>
          </a:xfrm>
        </p:spPr>
        <p:txBody>
          <a:bodyPr>
            <a:no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Cohort/Job title</a:t>
            </a:r>
            <a:endParaRPr lang="en-GB"/>
          </a:p>
        </p:txBody>
      </p:sp>
      <p:pic>
        <p:nvPicPr>
          <p:cNvPr id="10" name="Graphic 9" descr="Closed quotation mark with solid fill">
            <a:extLst>
              <a:ext uri="{FF2B5EF4-FFF2-40B4-BE49-F238E27FC236}">
                <a16:creationId xmlns:a16="http://schemas.microsoft.com/office/drawing/2014/main" id="{AEC19C7A-DE6C-404B-DBCE-8A5834AD566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896599" y="3808887"/>
            <a:ext cx="914400" cy="914400"/>
          </a:xfrm>
          <a:prstGeom prst="rect">
            <a:avLst/>
          </a:prstGeom>
        </p:spPr>
      </p:pic>
      <p:pic>
        <p:nvPicPr>
          <p:cNvPr id="11" name="Graphic 10" descr="Open quotation mark with solid fill">
            <a:extLst>
              <a:ext uri="{FF2B5EF4-FFF2-40B4-BE49-F238E27FC236}">
                <a16:creationId xmlns:a16="http://schemas.microsoft.com/office/drawing/2014/main" id="{F9F7720B-6912-19BB-BD81-4B68A4F7B94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571777" y="1322242"/>
            <a:ext cx="914400" cy="914400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27C9D9A7-CC20-EF98-F30F-B4FCC05EAE2A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99146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 us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39167336-21F1-C0B4-26F9-31A30380C25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pic>
        <p:nvPicPr>
          <p:cNvPr id="3" name="Picture 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9DB81FD8-956A-B7F5-F157-465BD45F0FD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" t="9492" r="73482" b="45034"/>
          <a:stretch/>
        </p:blipFill>
        <p:spPr>
          <a:xfrm>
            <a:off x="11614281" y="6356350"/>
            <a:ext cx="393435" cy="396473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9FDB69EC-D8A0-A428-352A-95FFF58C46DE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E8DF9A-2B37-7FDF-628C-0D4E64A85DED}"/>
              </a:ext>
            </a:extLst>
          </p:cNvPr>
          <p:cNvSpPr txBox="1"/>
          <p:nvPr userDrawn="1"/>
        </p:nvSpPr>
        <p:spPr>
          <a:xfrm>
            <a:off x="735062" y="4913750"/>
            <a:ext cx="2534611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200" b="1" i="0">
                <a:solidFill>
                  <a:srgbClr val="FFFFFF"/>
                </a:solidFill>
                <a:effectLst/>
                <a:latin typeface="+mn-lt"/>
              </a:rPr>
              <a:t>London Office:</a:t>
            </a:r>
            <a:br>
              <a:rPr lang="en-GB" sz="1200">
                <a:latin typeface="+mn-lt"/>
              </a:rPr>
            </a:br>
            <a:r>
              <a:rPr lang="en-GB" sz="1200" b="0" i="0">
                <a:solidFill>
                  <a:srgbClr val="FFFFFF"/>
                </a:solidFill>
                <a:effectLst/>
                <a:latin typeface="+mn-lt"/>
              </a:rPr>
              <a:t>259 Greenwich High Road,</a:t>
            </a:r>
            <a:br>
              <a:rPr lang="en-GB" sz="1200">
                <a:latin typeface="+mn-lt"/>
              </a:rPr>
            </a:br>
            <a:r>
              <a:rPr lang="en-GB" sz="1200" b="0" i="0">
                <a:solidFill>
                  <a:srgbClr val="FFFFFF"/>
                </a:solidFill>
                <a:effectLst/>
                <a:latin typeface="+mn-lt"/>
              </a:rPr>
              <a:t>Greenwich, London, SE10 8NB</a:t>
            </a:r>
            <a:endParaRPr lang="en-GB" sz="1200" dirty="0">
              <a:latin typeface="+mn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DBBE677-9453-DDBF-0E44-176DA2F6983C}"/>
              </a:ext>
            </a:extLst>
          </p:cNvPr>
          <p:cNvSpPr txBox="1"/>
          <p:nvPr userDrawn="1"/>
        </p:nvSpPr>
        <p:spPr>
          <a:xfrm>
            <a:off x="3464150" y="4913750"/>
            <a:ext cx="2206977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200" b="1" i="0" dirty="0">
                <a:solidFill>
                  <a:srgbClr val="FFFFFF"/>
                </a:solidFill>
                <a:effectLst/>
                <a:latin typeface="+mn-lt"/>
              </a:rPr>
              <a:t>North America Office:</a:t>
            </a:r>
            <a:br>
              <a:rPr lang="en-GB" sz="1200" dirty="0">
                <a:latin typeface="+mn-lt"/>
              </a:rPr>
            </a:br>
            <a:r>
              <a:rPr lang="en-GB" sz="1200" b="0" i="0" dirty="0">
                <a:solidFill>
                  <a:srgbClr val="FFFFFF"/>
                </a:solidFill>
                <a:effectLst/>
                <a:latin typeface="+mn-lt"/>
              </a:rPr>
              <a:t>250 - 815 W Hastings St,</a:t>
            </a:r>
            <a:br>
              <a:rPr lang="en-GB" sz="1200" dirty="0">
                <a:latin typeface="+mn-lt"/>
              </a:rPr>
            </a:br>
            <a:r>
              <a:rPr lang="en-GB" sz="1200" b="0" i="0" dirty="0">
                <a:solidFill>
                  <a:srgbClr val="FFFFFF"/>
                </a:solidFill>
                <a:effectLst/>
                <a:latin typeface="+mn-lt"/>
              </a:rPr>
              <a:t>Vancouver, BC V6C 1B4</a:t>
            </a:r>
            <a:endParaRPr lang="en-GB" sz="1200" dirty="0">
              <a:latin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91517A2-B1FD-AFFF-3DBE-BBD1ABE52185}"/>
              </a:ext>
            </a:extLst>
          </p:cNvPr>
          <p:cNvSpPr txBox="1"/>
          <p:nvPr userDrawn="1"/>
        </p:nvSpPr>
        <p:spPr>
          <a:xfrm>
            <a:off x="5980808" y="4913750"/>
            <a:ext cx="2534611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200" b="1" i="0" dirty="0">
                <a:solidFill>
                  <a:srgbClr val="FFFFFF"/>
                </a:solidFill>
                <a:effectLst/>
                <a:latin typeface="+mn-lt"/>
              </a:rPr>
              <a:t>Mumbai Office:</a:t>
            </a:r>
            <a:br>
              <a:rPr lang="en-GB" sz="1200" dirty="0">
                <a:latin typeface="+mn-lt"/>
              </a:rPr>
            </a:br>
            <a:r>
              <a:rPr lang="en-GB" sz="1200" b="0" i="0" dirty="0">
                <a:solidFill>
                  <a:srgbClr val="FFFFFF"/>
                </a:solidFill>
                <a:effectLst/>
                <a:latin typeface="+mn-lt"/>
              </a:rPr>
              <a:t>A-004a Boomerang, Chandivali,</a:t>
            </a:r>
            <a:br>
              <a:rPr lang="en-GB" sz="1200" dirty="0">
                <a:latin typeface="+mn-lt"/>
              </a:rPr>
            </a:br>
            <a:r>
              <a:rPr lang="en-GB" sz="1200" b="0" i="0" dirty="0">
                <a:solidFill>
                  <a:srgbClr val="FFFFFF"/>
                </a:solidFill>
                <a:effectLst/>
                <a:latin typeface="+mn-lt"/>
              </a:rPr>
              <a:t>Powai, Mumbai, Maharashtra 400 072</a:t>
            </a:r>
            <a:endParaRPr lang="en-GB" sz="1200" dirty="0">
              <a:latin typeface="+mn-l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13BF910-F147-166E-B6EC-96AC9247B5EA}"/>
              </a:ext>
            </a:extLst>
          </p:cNvPr>
          <p:cNvSpPr txBox="1"/>
          <p:nvPr userDrawn="1"/>
        </p:nvSpPr>
        <p:spPr>
          <a:xfrm>
            <a:off x="8922327" y="4913750"/>
            <a:ext cx="2534611" cy="5919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200" b="1" i="0" dirty="0">
                <a:solidFill>
                  <a:schemeClr val="bg1"/>
                </a:solidFill>
                <a:effectLst/>
                <a:latin typeface="+mn-lt"/>
              </a:rPr>
              <a:t>Australia Office:</a:t>
            </a:r>
            <a:br>
              <a:rPr lang="en-GB" sz="1200" dirty="0">
                <a:solidFill>
                  <a:schemeClr val="bg1"/>
                </a:solidFill>
                <a:latin typeface="+mn-lt"/>
              </a:rPr>
            </a:br>
            <a:r>
              <a:rPr lang="en-GB" sz="1200" dirty="0">
                <a:solidFill>
                  <a:schemeClr val="bg1"/>
                </a:solidFill>
                <a:latin typeface="+mn-lt"/>
              </a:rPr>
              <a:t>Level 4/131 Queen St, Melbourne VIC 3000, Australia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33DE3B5-D45F-816D-E5ED-741AAE9B88A1}"/>
              </a:ext>
            </a:extLst>
          </p:cNvPr>
          <p:cNvSpPr txBox="1"/>
          <p:nvPr userDrawn="1"/>
        </p:nvSpPr>
        <p:spPr>
          <a:xfrm>
            <a:off x="735062" y="5949233"/>
            <a:ext cx="8519774" cy="3154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R="0" lvl="0" indent="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b="0">
                <a:solidFill>
                  <a:schemeClr val="bg1"/>
                </a:solidFill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lvl="0"/>
            <a:r>
              <a:rPr lang="en-GB" dirty="0"/>
              <a:t>oxfordinternational.com | info@oxfordinternational.com | +44 (0)20 8293 1188 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FA29F2D6-BA82-0094-807C-416F265A34E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35062" y="3015261"/>
            <a:ext cx="5933593" cy="1273146"/>
          </a:xfrm>
        </p:spPr>
        <p:txBody>
          <a:bodyPr>
            <a:noAutofit/>
          </a:bodyPr>
          <a:lstStyle>
            <a:lvl1pPr marL="0" indent="0">
              <a:buNone/>
              <a:defRPr sz="1600" b="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Insert your contact details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788CC20C-C16D-8501-CE58-39229C8A182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35062" y="1988297"/>
            <a:ext cx="8390465" cy="887787"/>
          </a:xfrm>
        </p:spPr>
        <p:txBody>
          <a:bodyPr>
            <a:noAutofit/>
          </a:bodyPr>
          <a:lstStyle>
            <a:lvl1pPr marL="0" indent="0">
              <a:buNone/>
              <a:defRPr lang="en-GB" sz="6000" b="1" kern="120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Contact us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6EB29543-C94C-DD18-FD87-081144948B48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82224" y="645890"/>
            <a:ext cx="2784786" cy="732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80607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 us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39167336-21F1-C0B4-26F9-31A30380C25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pic>
        <p:nvPicPr>
          <p:cNvPr id="3" name="Picture 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9DB81FD8-956A-B7F5-F157-465BD45F0FD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" t="9492" r="73482" b="45034"/>
          <a:stretch/>
        </p:blipFill>
        <p:spPr>
          <a:xfrm>
            <a:off x="11614281" y="6356350"/>
            <a:ext cx="393435" cy="396473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9FDB69EC-D8A0-A428-352A-95FFF58C46DE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33DE3B5-D45F-816D-E5ED-741AAE9B88A1}"/>
              </a:ext>
            </a:extLst>
          </p:cNvPr>
          <p:cNvSpPr txBox="1"/>
          <p:nvPr userDrawn="1"/>
        </p:nvSpPr>
        <p:spPr>
          <a:xfrm>
            <a:off x="735062" y="5949233"/>
            <a:ext cx="8519774" cy="3154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R="0" lvl="0" indent="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b="0">
                <a:solidFill>
                  <a:schemeClr val="bg1"/>
                </a:solidFill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lvl="0"/>
            <a:r>
              <a:rPr lang="en-GB" sz="2000" dirty="0"/>
              <a:t>oxfordinternational.com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FA29F2D6-BA82-0094-807C-416F265A34E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35062" y="3310827"/>
            <a:ext cx="5933593" cy="1273146"/>
          </a:xfrm>
        </p:spPr>
        <p:txBody>
          <a:bodyPr>
            <a:noAutofit/>
          </a:bodyPr>
          <a:lstStyle>
            <a:lvl1pPr marL="0" indent="0">
              <a:buNone/>
              <a:defRPr sz="1600" b="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Insert your contact details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788CC20C-C16D-8501-CE58-39229C8A182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35062" y="2283863"/>
            <a:ext cx="8390465" cy="887787"/>
          </a:xfrm>
        </p:spPr>
        <p:txBody>
          <a:bodyPr>
            <a:noAutofit/>
          </a:bodyPr>
          <a:lstStyle>
            <a:lvl1pPr marL="0" indent="0">
              <a:buNone/>
              <a:defRPr lang="en-GB" sz="6000" b="1" kern="120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Contact us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546BF9-B679-CD7A-7DE8-A10FD5AA1C8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82224" y="645890"/>
            <a:ext cx="2784786" cy="732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77714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 us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39167336-21F1-C0B4-26F9-31A30380C25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pic>
        <p:nvPicPr>
          <p:cNvPr id="3" name="Picture 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9DB81FD8-956A-B7F5-F157-465BD45F0FD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" t="9492" r="73482" b="45034"/>
          <a:stretch/>
        </p:blipFill>
        <p:spPr>
          <a:xfrm>
            <a:off x="11614281" y="6356350"/>
            <a:ext cx="393435" cy="396473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9FDB69EC-D8A0-A428-352A-95FFF58C46DE}"/>
              </a:ext>
            </a:extLst>
          </p:cNvPr>
          <p:cNvSpPr/>
          <p:nvPr userDrawn="1"/>
        </p:nvSpPr>
        <p:spPr>
          <a:xfrm>
            <a:off x="-180000" y="6367286"/>
            <a:ext cx="360000" cy="36000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E8DF9A-2B37-7FDF-628C-0D4E64A85DED}"/>
              </a:ext>
            </a:extLst>
          </p:cNvPr>
          <p:cNvSpPr txBox="1"/>
          <p:nvPr userDrawn="1"/>
        </p:nvSpPr>
        <p:spPr>
          <a:xfrm>
            <a:off x="735062" y="5209303"/>
            <a:ext cx="2534611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200" b="1" i="0">
                <a:solidFill>
                  <a:srgbClr val="FFFFFF"/>
                </a:solidFill>
                <a:effectLst/>
                <a:latin typeface="+mn-lt"/>
              </a:rPr>
              <a:t>London Office:</a:t>
            </a:r>
            <a:br>
              <a:rPr lang="en-GB" sz="1200">
                <a:latin typeface="+mn-lt"/>
              </a:rPr>
            </a:br>
            <a:r>
              <a:rPr lang="en-GB" sz="1200" b="0" i="0">
                <a:solidFill>
                  <a:srgbClr val="FFFFFF"/>
                </a:solidFill>
                <a:effectLst/>
                <a:latin typeface="+mn-lt"/>
              </a:rPr>
              <a:t>259 Greenwich High Road,</a:t>
            </a:r>
            <a:br>
              <a:rPr lang="en-GB" sz="1200">
                <a:latin typeface="+mn-lt"/>
              </a:rPr>
            </a:br>
            <a:r>
              <a:rPr lang="en-GB" sz="1200" b="0" i="0">
                <a:solidFill>
                  <a:srgbClr val="FFFFFF"/>
                </a:solidFill>
                <a:effectLst/>
                <a:latin typeface="+mn-lt"/>
              </a:rPr>
              <a:t>Greenwich, London, SE10 8NB</a:t>
            </a:r>
            <a:endParaRPr lang="en-GB" sz="1200" dirty="0">
              <a:latin typeface="+mn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DBBE677-9453-DDBF-0E44-176DA2F6983C}"/>
              </a:ext>
            </a:extLst>
          </p:cNvPr>
          <p:cNvSpPr txBox="1"/>
          <p:nvPr userDrawn="1"/>
        </p:nvSpPr>
        <p:spPr>
          <a:xfrm>
            <a:off x="3464150" y="5209303"/>
            <a:ext cx="2206977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200" b="1" i="0" dirty="0">
                <a:solidFill>
                  <a:srgbClr val="FFFFFF"/>
                </a:solidFill>
                <a:effectLst/>
                <a:latin typeface="+mn-lt"/>
              </a:rPr>
              <a:t>North America Office:</a:t>
            </a:r>
            <a:br>
              <a:rPr lang="en-GB" sz="1200" dirty="0">
                <a:latin typeface="+mn-lt"/>
              </a:rPr>
            </a:br>
            <a:r>
              <a:rPr lang="en-GB" sz="1200" b="0" i="0" dirty="0">
                <a:solidFill>
                  <a:srgbClr val="FFFFFF"/>
                </a:solidFill>
                <a:effectLst/>
                <a:latin typeface="+mn-lt"/>
              </a:rPr>
              <a:t>250 - 815 W Hastings St,</a:t>
            </a:r>
            <a:br>
              <a:rPr lang="en-GB" sz="1200" dirty="0">
                <a:latin typeface="+mn-lt"/>
              </a:rPr>
            </a:br>
            <a:r>
              <a:rPr lang="en-GB" sz="1200" b="0" i="0" dirty="0">
                <a:solidFill>
                  <a:srgbClr val="FFFFFF"/>
                </a:solidFill>
                <a:effectLst/>
                <a:latin typeface="+mn-lt"/>
              </a:rPr>
              <a:t>Vancouver, BC V6C 1B4</a:t>
            </a:r>
            <a:endParaRPr lang="en-GB" sz="1200" dirty="0">
              <a:latin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91517A2-B1FD-AFFF-3DBE-BBD1ABE52185}"/>
              </a:ext>
            </a:extLst>
          </p:cNvPr>
          <p:cNvSpPr txBox="1"/>
          <p:nvPr userDrawn="1"/>
        </p:nvSpPr>
        <p:spPr>
          <a:xfrm>
            <a:off x="5980808" y="5209303"/>
            <a:ext cx="2534611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200" b="1" i="0" dirty="0">
                <a:solidFill>
                  <a:srgbClr val="FFFFFF"/>
                </a:solidFill>
                <a:effectLst/>
                <a:latin typeface="+mn-lt"/>
              </a:rPr>
              <a:t>Mumbai Office:</a:t>
            </a:r>
            <a:br>
              <a:rPr lang="en-GB" sz="1200" dirty="0">
                <a:latin typeface="+mn-lt"/>
              </a:rPr>
            </a:br>
            <a:r>
              <a:rPr lang="en-GB" sz="1200" b="0" i="0" dirty="0">
                <a:solidFill>
                  <a:srgbClr val="FFFFFF"/>
                </a:solidFill>
                <a:effectLst/>
                <a:latin typeface="+mn-lt"/>
              </a:rPr>
              <a:t>A-004a Boomerang, Chandivali,</a:t>
            </a:r>
            <a:br>
              <a:rPr lang="en-GB" sz="1200" dirty="0">
                <a:latin typeface="+mn-lt"/>
              </a:rPr>
            </a:br>
            <a:r>
              <a:rPr lang="en-GB" sz="1200" b="0" i="0" dirty="0">
                <a:solidFill>
                  <a:srgbClr val="FFFFFF"/>
                </a:solidFill>
                <a:effectLst/>
                <a:latin typeface="+mn-lt"/>
              </a:rPr>
              <a:t>Powai, Mumbai, Maharashtra 400 072</a:t>
            </a:r>
            <a:endParaRPr lang="en-GB" sz="1200" dirty="0">
              <a:latin typeface="+mn-l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13BF910-F147-166E-B6EC-96AC9247B5EA}"/>
              </a:ext>
            </a:extLst>
          </p:cNvPr>
          <p:cNvSpPr txBox="1"/>
          <p:nvPr userDrawn="1"/>
        </p:nvSpPr>
        <p:spPr>
          <a:xfrm>
            <a:off x="8922327" y="5209303"/>
            <a:ext cx="2534611" cy="5919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200" b="1" i="0" dirty="0">
                <a:solidFill>
                  <a:schemeClr val="bg1"/>
                </a:solidFill>
                <a:effectLst/>
                <a:latin typeface="+mn-lt"/>
              </a:rPr>
              <a:t>Australia Office:</a:t>
            </a:r>
            <a:br>
              <a:rPr lang="en-GB" sz="1200" dirty="0">
                <a:solidFill>
                  <a:schemeClr val="bg1"/>
                </a:solidFill>
                <a:latin typeface="+mn-lt"/>
              </a:rPr>
            </a:br>
            <a:r>
              <a:rPr lang="en-GB" sz="1200" dirty="0">
                <a:solidFill>
                  <a:schemeClr val="bg1"/>
                </a:solidFill>
                <a:latin typeface="+mn-lt"/>
              </a:rPr>
              <a:t>Level 4/131 Queen St, Melbourne VIC 3000, Australia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C3E5A0-6681-F9DA-FD9B-41C6EF2781AE}"/>
              </a:ext>
            </a:extLst>
          </p:cNvPr>
          <p:cNvSpPr txBox="1"/>
          <p:nvPr userDrawn="1"/>
        </p:nvSpPr>
        <p:spPr>
          <a:xfrm>
            <a:off x="735062" y="2121161"/>
            <a:ext cx="7566225" cy="928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6000" b="1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GB" dirty="0"/>
              <a:t>Contact us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D8D341-4498-593C-8016-B1DB7E22E463}"/>
              </a:ext>
            </a:extLst>
          </p:cNvPr>
          <p:cNvSpPr txBox="1"/>
          <p:nvPr userDrawn="1"/>
        </p:nvSpPr>
        <p:spPr>
          <a:xfrm>
            <a:off x="735061" y="3105136"/>
            <a:ext cx="9258683" cy="3154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R="0" lvl="0" indent="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b="0">
                <a:solidFill>
                  <a:schemeClr val="bg1"/>
                </a:solidFill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lvl="0"/>
            <a:r>
              <a:rPr lang="en-GB" sz="2000" dirty="0"/>
              <a:t>info@oxfordinternational.com  |  +44 (0)20 8293 1188 </a:t>
            </a:r>
          </a:p>
          <a:p>
            <a:pPr lvl="0"/>
            <a:r>
              <a:rPr lang="en-GB" sz="2000" dirty="0"/>
              <a:t>oxfordinternational.com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64A67FB-0255-C9BE-329D-F73E5023AA9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82224" y="645890"/>
            <a:ext cx="2784786" cy="732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20594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68835-60D0-4350-8473-D6217D5AF5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F495B5-7CDF-464E-A3CD-721E11849F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83864-B481-42C9-B4EF-4DCA46B252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D354B4-C4A5-4597-9425-A6487CA04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4EF93-E63D-4BDF-898F-C79670962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69379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3E346-5110-49E4-8CD2-AC4BBEAAF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6677D-CE87-4FBC-B591-6DBBEFAF03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088FAF-5515-43A5-BBBB-237572F6D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F516D2-3B56-4096-8A66-8DB202EB6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BAA8FE-6936-473E-A9E0-0B0807A587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4460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0C3BF-C8E9-48A1-A284-EA4FA72A1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F49FB8-502D-4B80-B5D6-D047399EEC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6F39E3-B4B9-4A04-92AD-3D7E2DF72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B57CC-539E-4444-A747-4643E84372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5646DF-2DCD-4CDA-87FD-CB1C5A367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27902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01F65-9E61-42EE-9401-17BAD411A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64966-A0AB-4341-837D-98347D0D35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BB4F1F-54A1-4D57-9A2A-06A70FAD35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50C7EF-E48B-4979-B33A-3040D6C2B6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813BD0-F396-4426-8F59-7664A3623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0E75E1-E952-4BD7-B21F-7C0DCF402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00647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0B358-48F8-4542-B939-2201955B1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CCC8E8-DEA7-4AB1-A0B4-898377AF33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15374F-1463-4DDD-9381-70C3610B1B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45A675-3100-43C8-87D1-AD4D29DE05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F1B5C4-9000-4DA4-8CF6-0753DF8E05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B7BAB0-481B-4010-BE96-F9C30CDA50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2D07A0-AD39-41C3-8268-A182E2D76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F9BDCE-4CB9-4E5A-A165-656CB2D4BD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88912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8D18D-B11C-4FC5-9E3A-B0BE23A51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25A092-DA16-4D03-9E53-4795529A7D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2746AB-017C-4310-A201-32B5D20CA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86B332-EADA-4565-A214-1956B2202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9708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EA01F5-0D37-43C0-83A3-2C3E1DD27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D352B-53C3-4ADA-962A-0C537D409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0089F5-CD80-4E65-84A4-8F97497AE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12806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11EA4-8BDC-4F48-9C00-1EB826DE9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DE9DE-F906-45CD-BE76-5F632D067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24E8DC-9824-4A3F-B52D-5933DB88C6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7D9279-4525-4FB3-A904-6CE490D47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88C99A-AC08-444C-A7CD-05559221F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09331E-9C06-4D6C-A660-BCDA79E75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16524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365D6-AA7A-488C-AD74-C74786933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9A471-9523-40B2-A60B-51A220DEEA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C2DE89-1525-44CE-8D90-C3EA66F097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E24A27-3C23-40D4-813F-C4C27D966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2E77AD-8B55-443D-B14B-E3A3F8F17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F8DCD2-922C-484E-93C8-BC86D35DD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05697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8B295-1F58-44EF-AC24-EC2400CC53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F7F803-F45F-447F-9AD0-B33DDD387C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95ECCD-356B-4642-8F01-1157E05ED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145DC8-CD34-4BA0-87EC-22DCFF3F0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74A4A8-89F3-4F73-A8C1-83C448D12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40988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9B6F4F-3F13-4C97-B88A-903159EC62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1BA779-4246-4EF3-9C17-3EDF01BFAB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714937-34F6-42B8-90EA-3B5FA7BE7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E02D3-2A7D-4395-9500-58854A97E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F8C4B0-B7D7-4415-B040-D066D91D4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534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image" Target="../media/image1.png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7000">
              <a:schemeClr val="tx1">
                <a:lumMod val="75000"/>
              </a:schemeClr>
            </a:gs>
            <a:gs pos="27000">
              <a:schemeClr val="tx1">
                <a:lumMod val="50000"/>
              </a:schemeClr>
            </a:gs>
          </a:gsLst>
          <a:lin ang="10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51BCD0-BA70-4BCF-8E08-569DA062E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F49522-7E98-451F-A8C9-ABCF81E37C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6F30B0-8052-4DF2-A7D4-440E683A87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70760C-76A2-445F-A9EF-921E38C90C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84840-B929-44C6-AC49-46A19C5C1E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6B7D845B-D6E9-8473-C13E-AC364F39B94C}"/>
              </a:ext>
            </a:extLst>
          </p:cNvPr>
          <p:cNvPicPr>
            <a:picLocks noChangeAspect="1"/>
          </p:cNvPicPr>
          <p:nvPr userDrawn="1"/>
        </p:nvPicPr>
        <p:blipFill>
          <a:blip r:embed="rId4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815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75" r:id="rId12"/>
    <p:sldLayoutId id="2147483676" r:id="rId13"/>
    <p:sldLayoutId id="2147483677" r:id="rId14"/>
    <p:sldLayoutId id="2147483678" r:id="rId15"/>
    <p:sldLayoutId id="2147483679" r:id="rId16"/>
    <p:sldLayoutId id="2147483680" r:id="rId17"/>
    <p:sldLayoutId id="2147483681" r:id="rId18"/>
    <p:sldLayoutId id="2147483682" r:id="rId19"/>
    <p:sldLayoutId id="2147483683" r:id="rId20"/>
    <p:sldLayoutId id="2147483684" r:id="rId21"/>
    <p:sldLayoutId id="2147483685" r:id="rId22"/>
    <p:sldLayoutId id="2147483686" r:id="rId23"/>
    <p:sldLayoutId id="2147483687" r:id="rId24"/>
    <p:sldLayoutId id="2147483688" r:id="rId25"/>
    <p:sldLayoutId id="2147483707" r:id="rId26"/>
    <p:sldLayoutId id="2147483689" r:id="rId27"/>
    <p:sldLayoutId id="2147483690" r:id="rId28"/>
    <p:sldLayoutId id="2147483691" r:id="rId29"/>
    <p:sldLayoutId id="2147483692" r:id="rId30"/>
    <p:sldLayoutId id="2147483693" r:id="rId31"/>
    <p:sldLayoutId id="2147483694" r:id="rId32"/>
    <p:sldLayoutId id="2147483695" r:id="rId33"/>
    <p:sldLayoutId id="2147483696" r:id="rId34"/>
    <p:sldLayoutId id="2147483697" r:id="rId35"/>
    <p:sldLayoutId id="2147483698" r:id="rId36"/>
    <p:sldLayoutId id="2147483699" r:id="rId37"/>
    <p:sldLayoutId id="2147483700" r:id="rId38"/>
    <p:sldLayoutId id="2147483701" r:id="rId39"/>
    <p:sldLayoutId id="2147483702" r:id="rId40"/>
    <p:sldLayoutId id="2147483703" r:id="rId41"/>
    <p:sldLayoutId id="2147483704" r:id="rId42"/>
    <p:sldLayoutId id="2147483705" r:id="rId43"/>
    <p:sldLayoutId id="2147483706" r:id="rId4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51BCD0-BA70-4BCF-8E08-569DA062E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F49522-7E98-451F-A8C9-ABCF81E37C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6F30B0-8052-4DF2-A7D4-440E683A87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3284CA-813F-48C4-86F7-5C64B380000E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70760C-76A2-445F-A9EF-921E38C90C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84840-B929-44C6-AC49-46A19C5C1E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C9F384-15D1-4132-BF2E-A525276B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815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video" Target="../media/media4.mp4"/><Relationship Id="rId13" Type="http://schemas.openxmlformats.org/officeDocument/2006/relationships/image" Target="../media/image11.png"/><Relationship Id="rId3" Type="http://schemas.microsoft.com/office/2007/relationships/media" Target="../media/media2.mp4"/><Relationship Id="rId7" Type="http://schemas.microsoft.com/office/2007/relationships/media" Target="../media/media4.mp4"/><Relationship Id="rId12" Type="http://schemas.openxmlformats.org/officeDocument/2006/relationships/image" Target="../media/image10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video" Target="../media/media3.mp4"/><Relationship Id="rId11" Type="http://schemas.openxmlformats.org/officeDocument/2006/relationships/image" Target="../media/image9.png"/><Relationship Id="rId5" Type="http://schemas.microsoft.com/office/2007/relationships/media" Target="../media/media3.mp4"/><Relationship Id="rId10" Type="http://schemas.openxmlformats.org/officeDocument/2006/relationships/image" Target="../media/image1.png"/><Relationship Id="rId4" Type="http://schemas.openxmlformats.org/officeDocument/2006/relationships/video" Target="../media/media2.mp4"/><Relationship Id="rId9" Type="http://schemas.openxmlformats.org/officeDocument/2006/relationships/slideLayout" Target="../slideLayouts/slideLayout45.xml"/><Relationship Id="rId1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video" Target="../media/media8.mp4"/><Relationship Id="rId13" Type="http://schemas.openxmlformats.org/officeDocument/2006/relationships/image" Target="../media/image15.png"/><Relationship Id="rId3" Type="http://schemas.microsoft.com/office/2007/relationships/media" Target="../media/media6.mp4"/><Relationship Id="rId7" Type="http://schemas.microsoft.com/office/2007/relationships/media" Target="../media/media8.mp4"/><Relationship Id="rId12" Type="http://schemas.openxmlformats.org/officeDocument/2006/relationships/image" Target="../media/image14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video" Target="../media/media7.mp4"/><Relationship Id="rId11" Type="http://schemas.openxmlformats.org/officeDocument/2006/relationships/image" Target="../media/image13.png"/><Relationship Id="rId5" Type="http://schemas.microsoft.com/office/2007/relationships/media" Target="../media/media7.mp4"/><Relationship Id="rId10" Type="http://schemas.openxmlformats.org/officeDocument/2006/relationships/image" Target="../media/image1.png"/><Relationship Id="rId4" Type="http://schemas.openxmlformats.org/officeDocument/2006/relationships/video" Target="../media/media6.mp4"/><Relationship Id="rId9" Type="http://schemas.openxmlformats.org/officeDocument/2006/relationships/slideLayout" Target="../slideLayouts/slideLayout45.xml"/><Relationship Id="rId1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5.xml"/><Relationship Id="rId6" Type="http://schemas.openxmlformats.org/officeDocument/2006/relationships/image" Target="../media/image28.jpg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5E0C78-8B7C-8E57-A3F3-3CA422CEA9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9B9B5EE-D029-4D1F-DDD7-AF12188931DE}"/>
              </a:ext>
            </a:extLst>
          </p:cNvPr>
          <p:cNvSpPr txBox="1"/>
          <p:nvPr/>
        </p:nvSpPr>
        <p:spPr>
          <a:xfrm>
            <a:off x="1368651" y="2691408"/>
            <a:ext cx="5056744" cy="1865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GB" sz="4800" b="1" dirty="0">
                <a:solidFill>
                  <a:schemeClr val="bg1"/>
                </a:solidFill>
                <a:latin typeface="Century Gothic" panose="020B0502020202020204" pitchFamily="34" charset="0"/>
              </a:rPr>
              <a:t>Content Creation</a:t>
            </a:r>
          </a:p>
          <a:p>
            <a:pPr>
              <a:lnSpc>
                <a:spcPct val="80000"/>
              </a:lnSpc>
            </a:pPr>
            <a:r>
              <a:rPr lang="en-GB" sz="4800" b="1" dirty="0">
                <a:solidFill>
                  <a:schemeClr val="bg1"/>
                </a:solidFill>
                <a:latin typeface="Century Gothic" panose="020B0502020202020204" pitchFamily="34" charset="0"/>
              </a:rPr>
              <a:t>Best Practices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7205E5-8714-AAA9-0084-E4787CB1FD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421831" y="1474095"/>
            <a:ext cx="2537792" cy="667768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3B51DD62-514E-70A6-7DE9-B21A4004D4E0}"/>
              </a:ext>
            </a:extLst>
          </p:cNvPr>
          <p:cNvSpPr/>
          <p:nvPr/>
        </p:nvSpPr>
        <p:spPr>
          <a:xfrm>
            <a:off x="8239240" y="2788920"/>
            <a:ext cx="4983480" cy="4983480"/>
          </a:xfrm>
          <a:prstGeom prst="ellipse">
            <a:avLst/>
          </a:prstGeom>
          <a:solidFill>
            <a:srgbClr val="D3420D"/>
          </a:solidFill>
          <a:ln>
            <a:solidFill>
              <a:srgbClr val="D3420D"/>
            </a:solidFill>
          </a:ln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EF63D73-724B-5BCC-559F-39D328BF6E03}"/>
              </a:ext>
            </a:extLst>
          </p:cNvPr>
          <p:cNvSpPr/>
          <p:nvPr/>
        </p:nvSpPr>
        <p:spPr>
          <a:xfrm>
            <a:off x="9668293" y="981480"/>
            <a:ext cx="3419856" cy="3419856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2087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D8425-4980-816A-AF78-7DEB0B8C7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Poppins" panose="00000500000000000000" pitchFamily="2" charset="0"/>
                <a:cs typeface="Poppins" panose="00000500000000000000" pitchFamily="2" charset="0"/>
              </a:rPr>
              <a:t>Filming Best Practices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179C2DF-9EFD-25CF-AAFB-8C1755D117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sz="2000" dirty="0">
                <a:latin typeface="Poppins" panose="00000500000000000000" pitchFamily="2" charset="0"/>
                <a:cs typeface="Poppins" panose="00000500000000000000" pitchFamily="2" charset="0"/>
              </a:rPr>
              <a:t>Film in Portrait Mode (9:16)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8552FF33-4B6E-6BE8-955E-4CDAA4A67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sz="2000" dirty="0">
                <a:latin typeface="Poppins" panose="00000500000000000000" pitchFamily="2" charset="0"/>
                <a:cs typeface="Poppins" panose="00000500000000000000" pitchFamily="2" charset="0"/>
              </a:rPr>
              <a:t>Use Natural Light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026F0BAC-6502-CF43-4761-AAEE026C780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en-GB" sz="2000" dirty="0">
                <a:latin typeface="Poppins" panose="00000500000000000000" pitchFamily="2" charset="0"/>
                <a:cs typeface="Poppins" panose="00000500000000000000" pitchFamily="2" charset="0"/>
              </a:rPr>
              <a:t>Steady Shots Win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13AAD3B6-5B18-610B-458A-2EBDBB6E3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209900" y="2212843"/>
            <a:ext cx="1865570" cy="689090"/>
          </a:xfrm>
        </p:spPr>
        <p:txBody>
          <a:bodyPr/>
          <a:lstStyle/>
          <a:p>
            <a:r>
              <a:rPr lang="en-GB" sz="2000" dirty="0">
                <a:latin typeface="Poppins" panose="00000500000000000000" pitchFamily="2" charset="0"/>
                <a:cs typeface="Poppins" panose="00000500000000000000" pitchFamily="2" charset="0"/>
              </a:rPr>
              <a:t>Good Sound is Key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6B28DD7E-5CAA-58FA-EBFD-F4E84D1EA3A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17829" y="3041668"/>
            <a:ext cx="2231962" cy="914400"/>
          </a:xfrm>
        </p:spPr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Poppins" panose="00000500000000000000" pitchFamily="2" charset="0"/>
                <a:cs typeface="Poppins" panose="00000500000000000000" pitchFamily="2" charset="0"/>
              </a:rPr>
              <a:t>Always shoot vertical videos for Instagram Reels, Stories, and TikTok.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Poppins" panose="00000500000000000000" pitchFamily="2" charset="0"/>
                <a:cs typeface="Poppins" panose="00000500000000000000" pitchFamily="2" charset="0"/>
              </a:rPr>
              <a:t>Only use landscape (horizontal) if explicitly asked.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2D916DE2-7108-6495-55E7-1B06036FCED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601908" y="3041668"/>
            <a:ext cx="2231963" cy="914400"/>
          </a:xfrm>
        </p:spPr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Poppins" panose="00000500000000000000" pitchFamily="2" charset="0"/>
                <a:cs typeface="Poppins" panose="00000500000000000000" pitchFamily="2" charset="0"/>
              </a:rPr>
              <a:t>Daylight is your best friend! Face the light source (e.g. a window) when filming.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Poppins" panose="00000500000000000000" pitchFamily="2" charset="0"/>
                <a:cs typeface="Poppins" panose="00000500000000000000" pitchFamily="2" charset="0"/>
              </a:rPr>
              <a:t>Avoid filming in backlit or dim environments.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12107813-6DED-5EC8-4819-A8E3297754C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85990" y="3036499"/>
            <a:ext cx="2231962" cy="914400"/>
          </a:xfrm>
        </p:spPr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Poppins" panose="00000500000000000000" pitchFamily="2" charset="0"/>
                <a:cs typeface="Poppins" panose="00000500000000000000" pitchFamily="2" charset="0"/>
              </a:rPr>
              <a:t>Use a tripod, stable surface, or rest your elbows to avoid shaky footage.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Poppins" panose="00000500000000000000" pitchFamily="2" charset="0"/>
                <a:cs typeface="Poppins" panose="00000500000000000000" pitchFamily="2" charset="0"/>
              </a:rPr>
              <a:t>Avoid fast camera movements unless filming something dynamic like a campus tour.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5CEBE314-756F-DA01-BCDF-91CFB06D9A99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970069" y="3042886"/>
            <a:ext cx="2231963" cy="914400"/>
          </a:xfrm>
        </p:spPr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Poppins" panose="00000500000000000000" pitchFamily="2" charset="0"/>
                <a:cs typeface="Poppins" panose="00000500000000000000" pitchFamily="2" charset="0"/>
              </a:rPr>
              <a:t>Record in a quiet environment.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Poppins" panose="00000500000000000000" pitchFamily="2" charset="0"/>
                <a:cs typeface="Poppins" panose="00000500000000000000" pitchFamily="2" charset="0"/>
              </a:rPr>
              <a:t>Speak clearly and confidently—avoid windy or noisy backgrounds.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Poppins" panose="00000500000000000000" pitchFamily="2" charset="0"/>
                <a:cs typeface="Poppins" panose="00000500000000000000" pitchFamily="2" charset="0"/>
              </a:rPr>
              <a:t>Use earphones with a mic if needed.</a:t>
            </a:r>
          </a:p>
        </p:txBody>
      </p:sp>
    </p:spTree>
    <p:extLst>
      <p:ext uri="{BB962C8B-B14F-4D97-AF65-F5344CB8AC3E}">
        <p14:creationId xmlns:p14="http://schemas.microsoft.com/office/powerpoint/2010/main" val="3571163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B96F05-C9C5-797E-1912-BE6D347469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6998474A-F52D-8904-0FFF-D44FBD3A780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1" y="0"/>
            <a:ext cx="2560319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956FE88-9048-8595-CBF5-8C8679B6CAA9}"/>
              </a:ext>
            </a:extLst>
          </p:cNvPr>
          <p:cNvSpPr txBox="1"/>
          <p:nvPr/>
        </p:nvSpPr>
        <p:spPr>
          <a:xfrm>
            <a:off x="381001" y="434180"/>
            <a:ext cx="1859279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</a:rPr>
              <a:t>Bad Video Examples</a:t>
            </a:r>
            <a:endParaRPr lang="en-US" sz="14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8" name="5">
            <a:hlinkClick r:id="" action="ppaction://media"/>
            <a:extLst>
              <a:ext uri="{FF2B5EF4-FFF2-40B4-BE49-F238E27FC236}">
                <a16:creationId xmlns:a16="http://schemas.microsoft.com/office/drawing/2014/main" id="{4D642D02-8F0C-223D-684F-988A39E765F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3058951" y="918966"/>
            <a:ext cx="2250282" cy="4000502"/>
          </a:xfrm>
          <a:prstGeom prst="rect">
            <a:avLst/>
          </a:prstGeom>
        </p:spPr>
      </p:pic>
      <p:pic>
        <p:nvPicPr>
          <p:cNvPr id="9" name="7">
            <a:hlinkClick r:id="" action="ppaction://media"/>
            <a:extLst>
              <a:ext uri="{FF2B5EF4-FFF2-40B4-BE49-F238E27FC236}">
                <a16:creationId xmlns:a16="http://schemas.microsoft.com/office/drawing/2014/main" id="{67AE39AB-0749-279B-129D-67AC7F01035A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184692" y="907540"/>
            <a:ext cx="2250283" cy="4000503"/>
          </a:xfrm>
          <a:prstGeom prst="rect">
            <a:avLst/>
          </a:prstGeom>
        </p:spPr>
      </p:pic>
      <p:pic>
        <p:nvPicPr>
          <p:cNvPr id="11" name="6">
            <a:hlinkClick r:id="" action="ppaction://media"/>
            <a:extLst>
              <a:ext uri="{FF2B5EF4-FFF2-40B4-BE49-F238E27FC236}">
                <a16:creationId xmlns:a16="http://schemas.microsoft.com/office/drawing/2014/main" id="{2AA481C0-D8F4-1F23-7FAE-8F124EACC4CB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310434" y="907540"/>
            <a:ext cx="2250283" cy="4000503"/>
          </a:xfrm>
          <a:prstGeom prst="rect">
            <a:avLst/>
          </a:prstGeom>
        </p:spPr>
      </p:pic>
      <p:pic>
        <p:nvPicPr>
          <p:cNvPr id="12" name="8">
            <a:hlinkClick r:id="" action="ppaction://media"/>
            <a:extLst>
              <a:ext uri="{FF2B5EF4-FFF2-40B4-BE49-F238E27FC236}">
                <a16:creationId xmlns:a16="http://schemas.microsoft.com/office/drawing/2014/main" id="{A89EEA17-8001-0774-FA2B-CB11A007C93B}"/>
              </a:ext>
            </a:extLst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560716" y="918966"/>
            <a:ext cx="2250283" cy="400050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CEE7E95-7612-2036-6AD6-612244D47211}"/>
              </a:ext>
            </a:extLst>
          </p:cNvPr>
          <p:cNvSpPr txBox="1"/>
          <p:nvPr/>
        </p:nvSpPr>
        <p:spPr>
          <a:xfrm>
            <a:off x="3058950" y="4601188"/>
            <a:ext cx="2008735" cy="157786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28600" algn="ctr"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Too High Contrast, blurry</a:t>
            </a:r>
            <a:br>
              <a:rPr lang="en-US" sz="1600" b="1" dirty="0"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</a:br>
            <a:endParaRPr lang="en-US" sz="1600" b="1" dirty="0">
              <a:solidFill>
                <a:srgbClr val="000000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  <a:p>
            <a:pPr marL="685800" indent="-457200" algn="ctr">
              <a:lnSpc>
                <a:spcPct val="90000"/>
              </a:lnSpc>
              <a:spcAft>
                <a:spcPts val="600"/>
              </a:spcAft>
              <a:buFontTx/>
              <a:buAutoNum type="arabicPeriod"/>
            </a:pPr>
            <a:endParaRPr lang="en-US" sz="1600" b="1" dirty="0">
              <a:solidFill>
                <a:srgbClr val="000000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  <a:p>
            <a:pPr marL="457200" indent="-228600" algn="ctr">
              <a:lnSpc>
                <a:spcPct val="90000"/>
              </a:lnSpc>
              <a:spcAft>
                <a:spcPts val="600"/>
              </a:spcAft>
              <a:buFont typeface="Arial,Sans-Serif" panose="020F0302020204030204"/>
              <a:buChar char="•"/>
            </a:pPr>
            <a:endParaRPr lang="en-US" sz="1600" b="1" dirty="0">
              <a:solidFill>
                <a:srgbClr val="000000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768D906-E5C8-80A8-34FB-3BAA68CE26E4}"/>
              </a:ext>
            </a:extLst>
          </p:cNvPr>
          <p:cNvSpPr txBox="1"/>
          <p:nvPr/>
        </p:nvSpPr>
        <p:spPr>
          <a:xfrm>
            <a:off x="5098032" y="4601188"/>
            <a:ext cx="2308056" cy="127932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28600" algn="ctr"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Horizontal video on a vertically-optimized video platform</a:t>
            </a:r>
            <a:endParaRPr lang="en-US" sz="1600" b="1" dirty="0">
              <a:solidFill>
                <a:srgbClr val="000000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  <a:p>
            <a:pPr marL="457200" indent="-228600" algn="ctr">
              <a:lnSpc>
                <a:spcPct val="90000"/>
              </a:lnSpc>
              <a:spcAft>
                <a:spcPts val="600"/>
              </a:spcAft>
              <a:buFont typeface="Arial,Sans-Serif" panose="020F0302020204030204"/>
              <a:buChar char="•"/>
            </a:pPr>
            <a:endParaRPr lang="en-US" sz="1600" b="1" dirty="0">
              <a:solidFill>
                <a:srgbClr val="000000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F9358F4-A42F-4CC6-0667-FBF78D6388CD}"/>
              </a:ext>
            </a:extLst>
          </p:cNvPr>
          <p:cNvSpPr txBox="1"/>
          <p:nvPr/>
        </p:nvSpPr>
        <p:spPr>
          <a:xfrm>
            <a:off x="7310433" y="4601188"/>
            <a:ext cx="2008735" cy="1134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28600" algn="ctr"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Low quality, shaky, blurry</a:t>
            </a:r>
            <a:endParaRPr lang="en-US" sz="1600" b="1" dirty="0">
              <a:solidFill>
                <a:srgbClr val="000000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  <a:p>
            <a:pPr marL="685800" indent="-457200" algn="ctr">
              <a:lnSpc>
                <a:spcPct val="90000"/>
              </a:lnSpc>
              <a:spcAft>
                <a:spcPts val="600"/>
              </a:spcAft>
              <a:buFontTx/>
              <a:buAutoNum type="arabicPeriod"/>
            </a:pPr>
            <a:endParaRPr lang="en-US" sz="1600" b="1" dirty="0">
              <a:solidFill>
                <a:srgbClr val="000000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  <a:p>
            <a:pPr marL="457200" indent="-228600" algn="ctr">
              <a:lnSpc>
                <a:spcPct val="90000"/>
              </a:lnSpc>
              <a:spcAft>
                <a:spcPts val="600"/>
              </a:spcAft>
              <a:buFont typeface="Arial,Sans-Serif" panose="020F0302020204030204"/>
              <a:buChar char="•"/>
            </a:pPr>
            <a:endParaRPr lang="en-US" sz="1600" b="1" dirty="0">
              <a:solidFill>
                <a:srgbClr val="000000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E15490B-0ED9-703B-E979-466D421DF641}"/>
              </a:ext>
            </a:extLst>
          </p:cNvPr>
          <p:cNvSpPr txBox="1"/>
          <p:nvPr/>
        </p:nvSpPr>
        <p:spPr>
          <a:xfrm>
            <a:off x="9618489" y="4601188"/>
            <a:ext cx="2008735" cy="135626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28600" algn="ctr"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Light reflection, positioning</a:t>
            </a:r>
            <a:endParaRPr lang="en-US" sz="1600" b="1" dirty="0">
              <a:solidFill>
                <a:srgbClr val="000000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  <a:p>
            <a:pPr marL="685800" indent="-457200" algn="ctr">
              <a:lnSpc>
                <a:spcPct val="90000"/>
              </a:lnSpc>
              <a:spcAft>
                <a:spcPts val="600"/>
              </a:spcAft>
              <a:buFontTx/>
              <a:buAutoNum type="arabicPeriod"/>
            </a:pPr>
            <a:endParaRPr lang="en-US" sz="1600" b="1" dirty="0">
              <a:solidFill>
                <a:srgbClr val="000000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  <a:p>
            <a:pPr marL="457200" indent="-228600" algn="ctr">
              <a:lnSpc>
                <a:spcPct val="90000"/>
              </a:lnSpc>
              <a:spcAft>
                <a:spcPts val="600"/>
              </a:spcAft>
              <a:buFont typeface="Arial,Sans-Serif" panose="020F0302020204030204"/>
              <a:buChar char="•"/>
            </a:pPr>
            <a:endParaRPr lang="en-US" sz="1600" b="1" dirty="0">
              <a:solidFill>
                <a:srgbClr val="000000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9676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3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396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513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983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3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B96F05-C9C5-797E-1912-BE6D347469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6998474A-F52D-8904-0FFF-D44FBD3A780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1" y="0"/>
            <a:ext cx="2560319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956FE88-9048-8595-CBF5-8C8679B6CAA9}"/>
              </a:ext>
            </a:extLst>
          </p:cNvPr>
          <p:cNvSpPr txBox="1"/>
          <p:nvPr/>
        </p:nvSpPr>
        <p:spPr>
          <a:xfrm>
            <a:off x="381001" y="434180"/>
            <a:ext cx="1859279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</a:rPr>
              <a:t>Good Video Examples</a:t>
            </a:r>
            <a:endParaRPr lang="en-US" sz="14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4" name="Untitled design (13)">
            <a:hlinkClick r:id="" action="ppaction://media"/>
            <a:extLst>
              <a:ext uri="{FF2B5EF4-FFF2-40B4-BE49-F238E27FC236}">
                <a16:creationId xmlns:a16="http://schemas.microsoft.com/office/drawing/2014/main" id="{A8568E36-CD73-A21C-5CD8-389ABF0F6AF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3065145" y="1428750"/>
            <a:ext cx="2250281" cy="4000500"/>
          </a:xfrm>
          <a:prstGeom prst="rect">
            <a:avLst/>
          </a:prstGeom>
        </p:spPr>
      </p:pic>
      <p:pic>
        <p:nvPicPr>
          <p:cNvPr id="5" name="Untitled design (14)">
            <a:hlinkClick r:id="" action="ppaction://media"/>
            <a:extLst>
              <a:ext uri="{FF2B5EF4-FFF2-40B4-BE49-F238E27FC236}">
                <a16:creationId xmlns:a16="http://schemas.microsoft.com/office/drawing/2014/main" id="{0C401884-8272-5A7D-4D2C-A01FC421D1E0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153501" y="1428750"/>
            <a:ext cx="2250281" cy="4000500"/>
          </a:xfrm>
          <a:prstGeom prst="rect">
            <a:avLst/>
          </a:prstGeom>
        </p:spPr>
      </p:pic>
      <p:pic>
        <p:nvPicPr>
          <p:cNvPr id="6" name="Untitled design (15)">
            <a:hlinkClick r:id="" action="ppaction://media"/>
            <a:extLst>
              <a:ext uri="{FF2B5EF4-FFF2-40B4-BE49-F238E27FC236}">
                <a16:creationId xmlns:a16="http://schemas.microsoft.com/office/drawing/2014/main" id="{233A996F-4B61-6362-FD90-CC6238A59D02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148514" y="1440174"/>
            <a:ext cx="2250282" cy="4000501"/>
          </a:xfrm>
          <a:prstGeom prst="rect">
            <a:avLst/>
          </a:prstGeom>
        </p:spPr>
      </p:pic>
      <p:pic>
        <p:nvPicPr>
          <p:cNvPr id="7" name="Untitled design (16)">
            <a:hlinkClick r:id="" action="ppaction://media"/>
            <a:extLst>
              <a:ext uri="{FF2B5EF4-FFF2-40B4-BE49-F238E27FC236}">
                <a16:creationId xmlns:a16="http://schemas.microsoft.com/office/drawing/2014/main" id="{0F643D14-B71F-895F-6AE9-013AEA2A87B0}"/>
              </a:ext>
            </a:extLst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236870" y="1440174"/>
            <a:ext cx="2250282" cy="4000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260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6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47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72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977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3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CDADB5-C63A-5B6A-EFF0-C7FE45C26F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lue circle with black background&#10;&#10;Description automatically generated">
            <a:extLst>
              <a:ext uri="{FF2B5EF4-FFF2-40B4-BE49-F238E27FC236}">
                <a16:creationId xmlns:a16="http://schemas.microsoft.com/office/drawing/2014/main" id="{DD537D3B-4DDD-6021-BA21-F1D0BBC32C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4" t="33557" r="23562" b="45560"/>
          <a:stretch/>
        </p:blipFill>
        <p:spPr>
          <a:xfrm>
            <a:off x="0" y="0"/>
            <a:ext cx="6029326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D206419-6AC5-F1E0-9B9F-BBCB1B1143F3}"/>
              </a:ext>
            </a:extLst>
          </p:cNvPr>
          <p:cNvSpPr txBox="1"/>
          <p:nvPr/>
        </p:nvSpPr>
        <p:spPr>
          <a:xfrm>
            <a:off x="381001" y="434180"/>
            <a:ext cx="6787550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</a:rPr>
              <a:t>Tips on Capturing Great Images/Photography</a:t>
            </a:r>
            <a:endParaRPr lang="en-US" sz="14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4D2DDD-E2A1-48D1-9FEF-A784BAA9520F}"/>
              </a:ext>
            </a:extLst>
          </p:cNvPr>
          <p:cNvSpPr txBox="1"/>
          <p:nvPr/>
        </p:nvSpPr>
        <p:spPr>
          <a:xfrm>
            <a:off x="381001" y="1544561"/>
            <a:ext cx="5147779" cy="45858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How to take a great photo: </a:t>
            </a:r>
            <a:endParaRPr lang="en-US" sz="1600" dirty="0">
              <a:solidFill>
                <a:schemeClr val="bg1"/>
              </a:solidFill>
              <a:latin typeface="Poppins" panose="00000500000000000000" pitchFamily="2" charset="0"/>
              <a:ea typeface="Calibri" panose="020F0502020204030204"/>
              <a:cs typeface="Poppins" panose="00000500000000000000" pitchFamily="2" charset="0"/>
            </a:endParaRPr>
          </a:p>
          <a:p>
            <a:endParaRPr lang="en-US" sz="1400" b="1" dirty="0">
              <a:solidFill>
                <a:schemeClr val="bg1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  <a:p>
            <a:pPr marL="285750" indent="-285750">
              <a:buFont typeface="Arial"/>
              <a:buChar char="•"/>
            </a:pPr>
            <a:r>
              <a:rPr lang="en-US" sz="1200" i="1" dirty="0">
                <a:solidFill>
                  <a:schemeClr val="bg1"/>
                </a:solidFill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Clean your lens before taking a picture </a:t>
            </a:r>
          </a:p>
          <a:p>
            <a:pPr marL="285750" indent="-285750">
              <a:buFont typeface="Arial"/>
              <a:buChar char="•"/>
            </a:pPr>
            <a:endParaRPr lang="en-US" sz="1200" dirty="0">
              <a:solidFill>
                <a:schemeClr val="bg1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Lighting:</a:t>
            </a:r>
            <a:r>
              <a:rPr lang="en-GB" sz="1200" dirty="0">
                <a:solidFill>
                  <a:schemeClr val="bg1"/>
                </a:solidFill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 Always use natural light when possible. Avoid backlighting unless intentionally creating a silhouette effect.</a:t>
            </a:r>
          </a:p>
          <a:p>
            <a:pPr marL="285750" indent="-285750">
              <a:buFont typeface="Arial"/>
              <a:buChar char="•"/>
            </a:pPr>
            <a:endParaRPr lang="en-GB" sz="1200" dirty="0">
              <a:solidFill>
                <a:schemeClr val="bg1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Framing</a:t>
            </a:r>
            <a:r>
              <a:rPr lang="en-GB" sz="1200" dirty="0">
                <a:solidFill>
                  <a:schemeClr val="bg1"/>
                </a:solidFill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 </a:t>
            </a:r>
            <a:r>
              <a:rPr lang="en-GB" sz="1200" b="1" dirty="0">
                <a:solidFill>
                  <a:schemeClr val="bg1"/>
                </a:solidFill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&amp; Composition:</a:t>
            </a:r>
            <a:r>
              <a:rPr lang="en-GB" sz="1200" dirty="0">
                <a:solidFill>
                  <a:schemeClr val="bg1"/>
                </a:solidFill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 Use the rule of thirds for balanced shots. Enable gridlines on your phone camera for easier composition.</a:t>
            </a:r>
          </a:p>
          <a:p>
            <a:pPr marL="285750" indent="-285750">
              <a:buFont typeface="Arial"/>
              <a:buChar char="•"/>
            </a:pPr>
            <a:endParaRPr lang="en-GB" sz="1200" dirty="0">
              <a:solidFill>
                <a:schemeClr val="bg1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Stability</a:t>
            </a:r>
            <a:r>
              <a:rPr lang="en-GB" sz="1200" dirty="0">
                <a:solidFill>
                  <a:schemeClr val="bg1"/>
                </a:solidFill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: Use a tripod or hold your phone with both hands to avoid shaky footage. </a:t>
            </a:r>
          </a:p>
          <a:p>
            <a:pPr marL="285750" indent="-285750">
              <a:buFont typeface="Arial"/>
              <a:buChar char="•"/>
            </a:pPr>
            <a:endParaRPr lang="en-GB" sz="1200" dirty="0">
              <a:solidFill>
                <a:schemeClr val="bg1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Focus &amp; Exposure:</a:t>
            </a:r>
            <a:r>
              <a:rPr lang="en-GB" sz="1200" dirty="0">
                <a:solidFill>
                  <a:schemeClr val="bg1"/>
                </a:solidFill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 Tap on your subject to focus and adjust exposure levels. Lock exposure for consistent lighting across clips.</a:t>
            </a:r>
          </a:p>
          <a:p>
            <a:pPr marL="285750" indent="-285750">
              <a:buFont typeface="Arial"/>
              <a:buChar char="•"/>
            </a:pPr>
            <a:endParaRPr lang="en-GB" sz="1200" dirty="0">
              <a:solidFill>
                <a:schemeClr val="bg1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Orientation: </a:t>
            </a:r>
            <a:r>
              <a:rPr lang="en-GB" sz="1200" dirty="0">
                <a:solidFill>
                  <a:schemeClr val="bg1"/>
                </a:solidFill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For feed posts and Reels, use vertical (portrait) orientation (4:5 or 9:16 aspect ratios). For group shots or landscapes, horizontal may be used.</a:t>
            </a:r>
          </a:p>
          <a:p>
            <a:endParaRPr lang="en-US" sz="1200" dirty="0">
              <a:solidFill>
                <a:schemeClr val="bg1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1200" b="1" u="sng" dirty="0">
                <a:solidFill>
                  <a:schemeClr val="bg1"/>
                </a:solidFill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Ensure you have permission to share if your photo has people in it.</a:t>
            </a:r>
          </a:p>
        </p:txBody>
      </p:sp>
      <p:pic>
        <p:nvPicPr>
          <p:cNvPr id="2052" name="Picture 4" descr="Smartphone Photography Tip of the Week - Grid Lines">
            <a:extLst>
              <a:ext uri="{FF2B5EF4-FFF2-40B4-BE49-F238E27FC236}">
                <a16:creationId xmlns:a16="http://schemas.microsoft.com/office/drawing/2014/main" id="{D0185A52-568C-A37A-EEE4-5A3218F058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61" b="9981"/>
          <a:stretch/>
        </p:blipFill>
        <p:spPr bwMode="auto">
          <a:xfrm>
            <a:off x="6289773" y="1544561"/>
            <a:ext cx="5521226" cy="33298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5116409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08A34D2-DB18-45B4-AEE9-51AF242A1841}"/>
              </a:ext>
            </a:extLst>
          </p:cNvPr>
          <p:cNvSpPr txBox="1"/>
          <p:nvPr/>
        </p:nvSpPr>
        <p:spPr>
          <a:xfrm>
            <a:off x="695686" y="708311"/>
            <a:ext cx="10461955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rgbClr val="273068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Bad Examples</a:t>
            </a:r>
            <a:endParaRPr lang="en-US" sz="14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2" name="Picture 1" descr="Two women holding a certificate&#10;&#10;Description automatically generated">
            <a:extLst>
              <a:ext uri="{FF2B5EF4-FFF2-40B4-BE49-F238E27FC236}">
                <a16:creationId xmlns:a16="http://schemas.microsoft.com/office/drawing/2014/main" id="{C92B4F25-5AEA-5622-A935-C59F82E9D1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95" r="259" b="-260"/>
          <a:stretch/>
        </p:blipFill>
        <p:spPr>
          <a:xfrm>
            <a:off x="694605" y="1559314"/>
            <a:ext cx="4251714" cy="43221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DAAF1F-CD59-46EC-2345-1974CDFA1A10}"/>
              </a:ext>
            </a:extLst>
          </p:cNvPr>
          <p:cNvSpPr txBox="1"/>
          <p:nvPr/>
        </p:nvSpPr>
        <p:spPr>
          <a:xfrm>
            <a:off x="1900355" y="6027652"/>
            <a:ext cx="2008735" cy="11326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28600"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Too Blurry</a:t>
            </a:r>
            <a:br>
              <a:rPr lang="en-US" sz="1600" b="1" dirty="0"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</a:br>
            <a:endParaRPr lang="en-US" sz="1600" b="1" dirty="0">
              <a:solidFill>
                <a:srgbClr val="000000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  <a:p>
            <a:pPr marL="685800" indent="-457200">
              <a:lnSpc>
                <a:spcPct val="90000"/>
              </a:lnSpc>
              <a:spcAft>
                <a:spcPts val="600"/>
              </a:spcAft>
              <a:buFontTx/>
              <a:buAutoNum type="arabicPeriod"/>
            </a:pPr>
            <a:endParaRPr lang="en-US" sz="1600" b="1" dirty="0">
              <a:solidFill>
                <a:srgbClr val="000000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,Sans-Serif" panose="020F0302020204030204"/>
              <a:buChar char="•"/>
            </a:pPr>
            <a:endParaRPr lang="en-US" sz="1600" b="1" dirty="0">
              <a:solidFill>
                <a:srgbClr val="000000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EDB1AF-BCEE-2905-8114-096FA4000CE3}"/>
              </a:ext>
            </a:extLst>
          </p:cNvPr>
          <p:cNvSpPr txBox="1"/>
          <p:nvPr/>
        </p:nvSpPr>
        <p:spPr>
          <a:xfrm>
            <a:off x="7934529" y="6400150"/>
            <a:ext cx="2008735" cy="91101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28600">
              <a:lnSpc>
                <a:spcPct val="90000"/>
              </a:lnSpc>
              <a:spcAft>
                <a:spcPts val="600"/>
              </a:spcAft>
            </a:pPr>
            <a:r>
              <a:rPr lang="en-US" sz="1600" b="1">
                <a:latin typeface="Poppins" panose="00000500000000000000" pitchFamily="2" charset="0"/>
                <a:ea typeface="Lato"/>
                <a:cs typeface="Poppins" panose="00000500000000000000" pitchFamily="2" charset="0"/>
              </a:rPr>
              <a:t>Not Genuine</a:t>
            </a:r>
            <a:endParaRPr lang="en-US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685800" indent="-457200">
              <a:lnSpc>
                <a:spcPct val="90000"/>
              </a:lnSpc>
              <a:spcAft>
                <a:spcPts val="600"/>
              </a:spcAft>
              <a:buFontTx/>
              <a:buAutoNum type="arabicPeriod"/>
            </a:pPr>
            <a:endParaRPr lang="en-US" sz="1600" b="1">
              <a:solidFill>
                <a:srgbClr val="000000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,Sans-Serif" panose="020F0302020204030204"/>
              <a:buChar char="•"/>
            </a:pPr>
            <a:endParaRPr lang="en-US" sz="1600" b="1">
              <a:solidFill>
                <a:srgbClr val="000000"/>
              </a:solidFill>
              <a:latin typeface="Poppins" panose="00000500000000000000" pitchFamily="2" charset="0"/>
              <a:ea typeface="Lato"/>
              <a:cs typeface="Poppins" panose="00000500000000000000" pitchFamily="2" charset="0"/>
            </a:endParaRPr>
          </a:p>
        </p:txBody>
      </p:sp>
      <p:pic>
        <p:nvPicPr>
          <p:cNvPr id="9" name="Picture 8" descr="A list of all the A-level results day cliches you've seen today - BBC News">
            <a:extLst>
              <a:ext uri="{FF2B5EF4-FFF2-40B4-BE49-F238E27FC236}">
                <a16:creationId xmlns:a16="http://schemas.microsoft.com/office/drawing/2014/main" id="{1E427562-0D9D-EE1F-7B51-5AC6B47CD9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8607" y="3419476"/>
            <a:ext cx="4976648" cy="2804291"/>
          </a:xfrm>
          <a:prstGeom prst="rect">
            <a:avLst/>
          </a:prstGeom>
        </p:spPr>
      </p:pic>
      <p:pic>
        <p:nvPicPr>
          <p:cNvPr id="10" name="Picture 9" descr="65 Clichés to Avoid Using in Your Common App Essay | Empowerly">
            <a:extLst>
              <a:ext uri="{FF2B5EF4-FFF2-40B4-BE49-F238E27FC236}">
                <a16:creationId xmlns:a16="http://schemas.microsoft.com/office/drawing/2014/main" id="{1335CF6B-1B9B-1A1A-8ACE-923D148578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5090" y="292504"/>
            <a:ext cx="4516819" cy="3027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7127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08A34D2-DB18-45B4-AEE9-51AF242A1841}"/>
              </a:ext>
            </a:extLst>
          </p:cNvPr>
          <p:cNvSpPr txBox="1"/>
          <p:nvPr/>
        </p:nvSpPr>
        <p:spPr>
          <a:xfrm>
            <a:off x="589559" y="262028"/>
            <a:ext cx="7015496" cy="11904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kern="1200" dirty="0">
                <a:solidFill>
                  <a:schemeClr val="tx1"/>
                </a:solidFill>
                <a:latin typeface="Poppins" panose="00000500000000000000" pitchFamily="2" charset="0"/>
                <a:ea typeface="+mj-ea"/>
                <a:cs typeface="Poppins" panose="00000500000000000000" pitchFamily="2" charset="0"/>
              </a:rPr>
              <a:t>Good Examples</a:t>
            </a:r>
          </a:p>
        </p:txBody>
      </p:sp>
      <p:pic>
        <p:nvPicPr>
          <p:cNvPr id="7" name="Picture 6" descr="A group of women holding paddles&#10;&#10;Description automatically generated">
            <a:extLst>
              <a:ext uri="{FF2B5EF4-FFF2-40B4-BE49-F238E27FC236}">
                <a16:creationId xmlns:a16="http://schemas.microsoft.com/office/drawing/2014/main" id="{B95E1D3E-1DB4-36ED-CF69-0B19665F99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75" r="2" b="2"/>
          <a:stretch/>
        </p:blipFill>
        <p:spPr>
          <a:xfrm>
            <a:off x="4056257" y="1739536"/>
            <a:ext cx="4083406" cy="5162656"/>
          </a:xfrm>
          <a:prstGeom prst="rect">
            <a:avLst/>
          </a:prstGeom>
        </p:spPr>
      </p:pic>
      <p:pic>
        <p:nvPicPr>
          <p:cNvPr id="5" name="Picture 4" descr="Two women sitting on a ledge with a city in the background&#10;&#10;Description automatically generated">
            <a:extLst>
              <a:ext uri="{FF2B5EF4-FFF2-40B4-BE49-F238E27FC236}">
                <a16:creationId xmlns:a16="http://schemas.microsoft.com/office/drawing/2014/main" id="{89BBB6F0-5C1D-1822-3527-15483E57E90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81" r="2821" b="50"/>
          <a:stretch/>
        </p:blipFill>
        <p:spPr>
          <a:xfrm>
            <a:off x="-1" y="1695345"/>
            <a:ext cx="3991016" cy="5204985"/>
          </a:xfrm>
          <a:prstGeom prst="rect">
            <a:avLst/>
          </a:prstGeom>
        </p:spPr>
      </p:pic>
      <p:pic>
        <p:nvPicPr>
          <p:cNvPr id="10" name="Picture 9" descr="Two women making a heart with their hands&#10;&#10;Description automatically generated">
            <a:extLst>
              <a:ext uri="{FF2B5EF4-FFF2-40B4-BE49-F238E27FC236}">
                <a16:creationId xmlns:a16="http://schemas.microsoft.com/office/drawing/2014/main" id="{740D9356-1388-35D8-7622-48572BECAC3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87" r="2" b="2"/>
          <a:stretch/>
        </p:blipFill>
        <p:spPr>
          <a:xfrm>
            <a:off x="8196710" y="1695344"/>
            <a:ext cx="4038583" cy="5162656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6728076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C16ACA-2C30-AEF8-C18F-765FC9BDD5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DC3E57C0-93EC-E29F-3833-142631D49ED1}"/>
              </a:ext>
            </a:extLst>
          </p:cNvPr>
          <p:cNvSpPr txBox="1"/>
          <p:nvPr/>
        </p:nvSpPr>
        <p:spPr>
          <a:xfrm>
            <a:off x="589559" y="262028"/>
            <a:ext cx="7015496" cy="11904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kern="1200" dirty="0">
                <a:solidFill>
                  <a:schemeClr val="tx1"/>
                </a:solidFill>
                <a:latin typeface="Poppins" panose="00000500000000000000" pitchFamily="2" charset="0"/>
                <a:ea typeface="+mj-ea"/>
                <a:cs typeface="Poppins" panose="00000500000000000000" pitchFamily="2" charset="0"/>
              </a:rPr>
              <a:t>Good Examples</a:t>
            </a:r>
          </a:p>
        </p:txBody>
      </p:sp>
      <p:pic>
        <p:nvPicPr>
          <p:cNvPr id="3" name="Picture 2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CCD22B3C-6DAF-C750-87B2-462E593BC4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812" y="3652855"/>
            <a:ext cx="2556524" cy="3195655"/>
          </a:xfrm>
          <a:prstGeom prst="rect">
            <a:avLst/>
          </a:prstGeom>
        </p:spPr>
      </p:pic>
      <p:pic>
        <p:nvPicPr>
          <p:cNvPr id="6" name="Picture 5" descr="A person sitting at a table using a computer&#10;&#10;AI-generated content may be incorrect.">
            <a:extLst>
              <a:ext uri="{FF2B5EF4-FFF2-40B4-BE49-F238E27FC236}">
                <a16:creationId xmlns:a16="http://schemas.microsoft.com/office/drawing/2014/main" id="{587D47BA-EC84-3E56-E7A4-7F34A1A2F6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7017" y="297182"/>
            <a:ext cx="2560319" cy="3200399"/>
          </a:xfrm>
          <a:prstGeom prst="rect">
            <a:avLst/>
          </a:prstGeom>
        </p:spPr>
      </p:pic>
      <p:pic>
        <p:nvPicPr>
          <p:cNvPr id="11" name="Picture 10" descr="Two women standing on a sidewalk with a red umbrella&#10;&#10;AI-generated content may be incorrect.">
            <a:extLst>
              <a:ext uri="{FF2B5EF4-FFF2-40B4-BE49-F238E27FC236}">
                <a16:creationId xmlns:a16="http://schemas.microsoft.com/office/drawing/2014/main" id="{D28D20EA-3489-9AF1-3322-3E1DBA9ABB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161" y="297181"/>
            <a:ext cx="2560320" cy="3200400"/>
          </a:xfrm>
          <a:prstGeom prst="rect">
            <a:avLst/>
          </a:prstGeom>
        </p:spPr>
      </p:pic>
      <p:pic>
        <p:nvPicPr>
          <p:cNvPr id="13" name="Picture 12" descr="A person standing in a room with other people&#10;&#10;AI-generated content may be incorrect.">
            <a:extLst>
              <a:ext uri="{FF2B5EF4-FFF2-40B4-BE49-F238E27FC236}">
                <a16:creationId xmlns:a16="http://schemas.microsoft.com/office/drawing/2014/main" id="{7B7C25A2-8E8B-977C-FB0D-DB106ADCB87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519" y="3648110"/>
            <a:ext cx="2560320" cy="3200400"/>
          </a:xfrm>
          <a:prstGeom prst="rect">
            <a:avLst/>
          </a:prstGeom>
        </p:spPr>
      </p:pic>
      <p:pic>
        <p:nvPicPr>
          <p:cNvPr id="15" name="Picture 14" descr="A person and person standing in front of a building&#10;&#10;AI-generated content may be incorrect.">
            <a:extLst>
              <a:ext uri="{FF2B5EF4-FFF2-40B4-BE49-F238E27FC236}">
                <a16:creationId xmlns:a16="http://schemas.microsoft.com/office/drawing/2014/main" id="{B5DE7C0E-13F7-C848-474C-7B634BBA59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161" y="3648110"/>
            <a:ext cx="256032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972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BB709AB-0FCB-01F9-918A-3F63283B91DD}"/>
              </a:ext>
            </a:extLst>
          </p:cNvPr>
          <p:cNvSpPr txBox="1"/>
          <p:nvPr/>
        </p:nvSpPr>
        <p:spPr>
          <a:xfrm>
            <a:off x="598400" y="4718471"/>
            <a:ext cx="832585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UK Head Office: </a:t>
            </a:r>
          </a:p>
          <a:p>
            <a:r>
              <a:rPr lang="en-GB" sz="12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259 Greenwich High Road, London, SE10 8NB </a:t>
            </a:r>
          </a:p>
          <a:p>
            <a:endParaRPr lang="en-GB" sz="12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GB" sz="12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Main email address:</a:t>
            </a:r>
          </a:p>
          <a:p>
            <a:r>
              <a:rPr lang="en-GB" sz="12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info@oxfordinternational.com</a:t>
            </a:r>
          </a:p>
          <a:p>
            <a:endParaRPr lang="en-GB" sz="12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GB" sz="12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oxfordinternational.com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A8585D-259B-FC6C-AD8B-6568478A3E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98400" y="1017489"/>
            <a:ext cx="2537792" cy="667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2590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IUP core pallette">
      <a:dk1>
        <a:srgbClr val="263068"/>
      </a:dk1>
      <a:lt1>
        <a:srgbClr val="FFFFFF"/>
      </a:lt1>
      <a:dk2>
        <a:srgbClr val="263068"/>
      </a:dk2>
      <a:lt2>
        <a:srgbClr val="FFFFFF"/>
      </a:lt2>
      <a:accent1>
        <a:srgbClr val="FF7540"/>
      </a:accent1>
      <a:accent2>
        <a:srgbClr val="FC457D"/>
      </a:accent2>
      <a:accent3>
        <a:srgbClr val="8036FC"/>
      </a:accent3>
      <a:accent4>
        <a:srgbClr val="17C2D1"/>
      </a:accent4>
      <a:accent5>
        <a:srgbClr val="2EDEB5"/>
      </a:accent5>
      <a:accent6>
        <a:srgbClr val="F7A70B"/>
      </a:accent6>
      <a:hlink>
        <a:srgbClr val="FC457D"/>
      </a:hlink>
      <a:folHlink>
        <a:srgbClr val="2EDEB5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IUP core pallette">
      <a:dk1>
        <a:srgbClr val="263068"/>
      </a:dk1>
      <a:lt1>
        <a:srgbClr val="FFFFFF"/>
      </a:lt1>
      <a:dk2>
        <a:srgbClr val="263068"/>
      </a:dk2>
      <a:lt2>
        <a:srgbClr val="FFFFFF"/>
      </a:lt2>
      <a:accent1>
        <a:srgbClr val="FF7540"/>
      </a:accent1>
      <a:accent2>
        <a:srgbClr val="FC457D"/>
      </a:accent2>
      <a:accent3>
        <a:srgbClr val="8036FC"/>
      </a:accent3>
      <a:accent4>
        <a:srgbClr val="17C2D1"/>
      </a:accent4>
      <a:accent5>
        <a:srgbClr val="2EDEB5"/>
      </a:accent5>
      <a:accent6>
        <a:srgbClr val="F7A70B"/>
      </a:accent6>
      <a:hlink>
        <a:srgbClr val="FC457D"/>
      </a:hlink>
      <a:folHlink>
        <a:srgbClr val="2EDEB5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EE2DB4BFC27724EAF20A880F3439896" ma:contentTypeVersion="19" ma:contentTypeDescription="Create a new document." ma:contentTypeScope="" ma:versionID="f5a4eebc1cfeb55cf7eacb6c1a42bf6a">
  <xsd:schema xmlns:xsd="http://www.w3.org/2001/XMLSchema" xmlns:xs="http://www.w3.org/2001/XMLSchema" xmlns:p="http://schemas.microsoft.com/office/2006/metadata/properties" xmlns:ns2="61d30ff2-3011-49bd-809a-3749831869b1" xmlns:ns3="68aea5b3-dc5b-4522-ad89-91cae5fca7e3" targetNamespace="http://schemas.microsoft.com/office/2006/metadata/properties" ma:root="true" ma:fieldsID="38dd3beb50f2688b368dd9944cf71528" ns2:_="" ns3:_="">
    <xsd:import namespace="61d30ff2-3011-49bd-809a-3749831869b1"/>
    <xsd:import namespace="68aea5b3-dc5b-4522-ad89-91cae5fca7e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Note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d30ff2-3011-49bd-809a-3749831869b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03228101-5b9e-4ff0-8c76-8d97e0c413b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Notes" ma:index="24" nillable="true" ma:displayName="Notes" ma:format="Dropdown" ma:internalName="Notes">
      <xsd:simpleType>
        <xsd:restriction base="dms:Note">
          <xsd:maxLength value="255"/>
        </xsd:restriction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aea5b3-dc5b-4522-ad89-91cae5fca7e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421d5a47-7f33-4126-8d59-4889ddde5382}" ma:internalName="TaxCatchAll" ma:showField="CatchAllData" ma:web="68aea5b3-dc5b-4522-ad89-91cae5fca7e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8aea5b3-dc5b-4522-ad89-91cae5fca7e3" xsi:nil="true"/>
    <lcf76f155ced4ddcb4097134ff3c332f xmlns="61d30ff2-3011-49bd-809a-3749831869b1">
      <Terms xmlns="http://schemas.microsoft.com/office/infopath/2007/PartnerControls"/>
    </lcf76f155ced4ddcb4097134ff3c332f>
    <Notes xmlns="61d30ff2-3011-49bd-809a-3749831869b1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B359AE-30A8-41E2-B1E5-48EC61B30B2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1d30ff2-3011-49bd-809a-3749831869b1"/>
    <ds:schemaRef ds:uri="68aea5b3-dc5b-4522-ad89-91cae5fca7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D422709-7F8E-4D53-9323-9341658228DF}">
  <ds:schemaRefs>
    <ds:schemaRef ds:uri="68aea5b3-dc5b-4522-ad89-91cae5fca7e3"/>
    <ds:schemaRef ds:uri="b3033180-0668-45b7-b6e4-4d4e2dd8b54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61d30ff2-3011-49bd-809a-3749831869b1"/>
  </ds:schemaRefs>
</ds:datastoreItem>
</file>

<file path=customXml/itemProps3.xml><?xml version="1.0" encoding="utf-8"?>
<ds:datastoreItem xmlns:ds="http://schemas.openxmlformats.org/officeDocument/2006/customXml" ds:itemID="{81B60B91-AF98-4636-BDED-C2B26C083BE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14838</TotalTime>
  <Words>343</Words>
  <Application>Microsoft Office PowerPoint</Application>
  <PresentationFormat>Widescreen</PresentationFormat>
  <Paragraphs>50</Paragraphs>
  <Slides>9</Slides>
  <Notes>0</Notes>
  <HiddenSlides>0</HiddenSlides>
  <MMClips>8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Office Theme</vt:lpstr>
      <vt:lpstr>Office Theme</vt:lpstr>
      <vt:lpstr>PowerPoint Presentation</vt:lpstr>
      <vt:lpstr>Filming Best Practices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Angelique Dugas</dc:creator>
  <cp:lastModifiedBy>Anastasija Berdina</cp:lastModifiedBy>
  <cp:revision>12</cp:revision>
  <dcterms:created xsi:type="dcterms:W3CDTF">2020-08-26T12:53:27Z</dcterms:created>
  <dcterms:modified xsi:type="dcterms:W3CDTF">2026-05-20T14:17:32Z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0x0101005EE2DB4BFC27724EAF20A880F3439896</vt:lpwstr>
  </property>
  <property fmtid="{D5CDD505-2E9C-101B-9397-08002B2CF9AE}" pid="3" name="MediaServiceImageTags">
    <vt:lpwstr/>
  </property>
</Properties>
</file>